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6.xml" ContentType="application/vnd.openxmlformats-officedocument.presentationml.tags+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8.xml" ContentType="application/vnd.openxmlformats-officedocument.presentationml.tags+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84"/>
  </p:notesMasterIdLst>
  <p:handoutMasterIdLst>
    <p:handoutMasterId r:id="rId85"/>
  </p:handoutMasterIdLst>
  <p:sldIdLst>
    <p:sldId id="2146850160" r:id="rId5"/>
    <p:sldId id="2146850149" r:id="rId6"/>
    <p:sldId id="2146850108" r:id="rId7"/>
    <p:sldId id="430" r:id="rId8"/>
    <p:sldId id="11152" r:id="rId9"/>
    <p:sldId id="2146849956" r:id="rId10"/>
    <p:sldId id="2113417742" r:id="rId11"/>
    <p:sldId id="2113417743" r:id="rId12"/>
    <p:sldId id="2113417753" r:id="rId13"/>
    <p:sldId id="2113417754" r:id="rId14"/>
    <p:sldId id="2113417757" r:id="rId15"/>
    <p:sldId id="2146849964" r:id="rId16"/>
    <p:sldId id="2146849965" r:id="rId17"/>
    <p:sldId id="2146850070" r:id="rId18"/>
    <p:sldId id="102390" r:id="rId19"/>
    <p:sldId id="102369" r:id="rId20"/>
    <p:sldId id="2146850066" r:id="rId21"/>
    <p:sldId id="2146850166" r:id="rId22"/>
    <p:sldId id="2146850110" r:id="rId23"/>
    <p:sldId id="2146850157" r:id="rId24"/>
    <p:sldId id="2146850158" r:id="rId25"/>
    <p:sldId id="2146850111" r:id="rId26"/>
    <p:sldId id="11229" r:id="rId27"/>
    <p:sldId id="11226" r:id="rId28"/>
    <p:sldId id="11227" r:id="rId29"/>
    <p:sldId id="11228" r:id="rId30"/>
    <p:sldId id="2146849979" r:id="rId31"/>
    <p:sldId id="2146849980" r:id="rId32"/>
    <p:sldId id="102378" r:id="rId33"/>
    <p:sldId id="11272" r:id="rId34"/>
    <p:sldId id="2146850118" r:id="rId35"/>
    <p:sldId id="11232" r:id="rId36"/>
    <p:sldId id="102392" r:id="rId37"/>
    <p:sldId id="2146850072" r:id="rId38"/>
    <p:sldId id="2146850080" r:id="rId39"/>
    <p:sldId id="2146850164" r:id="rId40"/>
    <p:sldId id="2146850152" r:id="rId41"/>
    <p:sldId id="102395" r:id="rId42"/>
    <p:sldId id="102429" r:id="rId43"/>
    <p:sldId id="2146850167" r:id="rId44"/>
    <p:sldId id="102460" r:id="rId45"/>
    <p:sldId id="102461" r:id="rId46"/>
    <p:sldId id="102462" r:id="rId47"/>
    <p:sldId id="102463" r:id="rId48"/>
    <p:sldId id="102464" r:id="rId49"/>
    <p:sldId id="102465" r:id="rId50"/>
    <p:sldId id="102471" r:id="rId51"/>
    <p:sldId id="102472" r:id="rId52"/>
    <p:sldId id="102473" r:id="rId53"/>
    <p:sldId id="2146850113" r:id="rId54"/>
    <p:sldId id="2146850145" r:id="rId55"/>
    <p:sldId id="2146850168" r:id="rId56"/>
    <p:sldId id="2146849960" r:id="rId57"/>
    <p:sldId id="2146850142" r:id="rId58"/>
    <p:sldId id="2146850151" r:id="rId59"/>
    <p:sldId id="2146850169" r:id="rId60"/>
    <p:sldId id="2146850170" r:id="rId61"/>
    <p:sldId id="2113417761" r:id="rId62"/>
    <p:sldId id="2146850162" r:id="rId63"/>
    <p:sldId id="2146849962" r:id="rId64"/>
    <p:sldId id="2146849955" r:id="rId65"/>
    <p:sldId id="2146849961" r:id="rId66"/>
    <p:sldId id="102420" r:id="rId67"/>
    <p:sldId id="11285" r:id="rId68"/>
    <p:sldId id="102455" r:id="rId69"/>
    <p:sldId id="11283" r:id="rId70"/>
    <p:sldId id="2113417771" r:id="rId71"/>
    <p:sldId id="2113417629" r:id="rId72"/>
    <p:sldId id="2146850023" r:id="rId73"/>
    <p:sldId id="2146849966" r:id="rId74"/>
    <p:sldId id="102300" r:id="rId75"/>
    <p:sldId id="2113417660" r:id="rId76"/>
    <p:sldId id="2113417663" r:id="rId77"/>
    <p:sldId id="2146850156" r:id="rId78"/>
    <p:sldId id="2146850171" r:id="rId79"/>
    <p:sldId id="2146850165" r:id="rId80"/>
    <p:sldId id="2113417659" r:id="rId81"/>
    <p:sldId id="262" r:id="rId82"/>
    <p:sldId id="2146850163"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DE14F0C-46FE-486D-99F2-3765116DECA3}">
          <p14:sldIdLst>
            <p14:sldId id="2146850160"/>
            <p14:sldId id="2146850149"/>
            <p14:sldId id="2146850108"/>
            <p14:sldId id="430"/>
            <p14:sldId id="11152"/>
          </p14:sldIdLst>
        </p14:section>
        <p14:section name="Drivers" id="{D0273EA0-0F23-4E2E-9AB6-FBB6BD4B7B05}">
          <p14:sldIdLst>
            <p14:sldId id="2146849956"/>
            <p14:sldId id="2113417742"/>
            <p14:sldId id="2113417743"/>
            <p14:sldId id="2113417753"/>
            <p14:sldId id="2113417754"/>
            <p14:sldId id="2113417757"/>
            <p14:sldId id="2146849964"/>
            <p14:sldId id="2146849965"/>
            <p14:sldId id="2146850070"/>
            <p14:sldId id="102390"/>
            <p14:sldId id="102369"/>
            <p14:sldId id="2146850066"/>
            <p14:sldId id="2146850166"/>
            <p14:sldId id="2146850110"/>
            <p14:sldId id="2146850157"/>
            <p14:sldId id="2146850158"/>
            <p14:sldId id="2146850111"/>
            <p14:sldId id="11229"/>
            <p14:sldId id="11226"/>
            <p14:sldId id="11227"/>
            <p14:sldId id="11228"/>
            <p14:sldId id="2146849979"/>
            <p14:sldId id="2146849980"/>
            <p14:sldId id="102378"/>
            <p14:sldId id="11272"/>
            <p14:sldId id="2146850118"/>
            <p14:sldId id="11232"/>
            <p14:sldId id="102392"/>
            <p14:sldId id="2146850072"/>
            <p14:sldId id="2146850080"/>
            <p14:sldId id="2146850164"/>
            <p14:sldId id="2146850152"/>
            <p14:sldId id="102395"/>
            <p14:sldId id="102429"/>
            <p14:sldId id="2146850167"/>
            <p14:sldId id="102460"/>
            <p14:sldId id="102461"/>
            <p14:sldId id="102462"/>
            <p14:sldId id="102463"/>
            <p14:sldId id="102464"/>
            <p14:sldId id="102465"/>
            <p14:sldId id="102471"/>
            <p14:sldId id="102472"/>
            <p14:sldId id="102473"/>
            <p14:sldId id="2146850113"/>
            <p14:sldId id="2146850145"/>
            <p14:sldId id="2146850168"/>
            <p14:sldId id="2146849960"/>
            <p14:sldId id="2146850142"/>
            <p14:sldId id="2146850151"/>
            <p14:sldId id="2146850169"/>
            <p14:sldId id="2146850170"/>
            <p14:sldId id="2113417761"/>
            <p14:sldId id="2146850162"/>
            <p14:sldId id="2146849962"/>
            <p14:sldId id="2146849955"/>
            <p14:sldId id="2146849961"/>
            <p14:sldId id="102420"/>
            <p14:sldId id="11285"/>
            <p14:sldId id="102455"/>
            <p14:sldId id="11283"/>
            <p14:sldId id="2113417771"/>
            <p14:sldId id="2113417629"/>
            <p14:sldId id="2146850023"/>
            <p14:sldId id="2146849966"/>
            <p14:sldId id="102300"/>
            <p14:sldId id="2113417660"/>
            <p14:sldId id="2113417663"/>
            <p14:sldId id="2146850156"/>
            <p14:sldId id="2146850171"/>
            <p14:sldId id="2146850165"/>
            <p14:sldId id="2113417659"/>
            <p14:sldId id="262"/>
            <p14:sldId id="21468501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17EB-0919-5EF7-FAAF-8ABE6C1E6C1E}" name="Ward, William M" initials="WWM" userId="S::William.Ward@daikinapplied.com::136279d6-f6ab-4eca-ad0b-e5b3bb1b7c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B2B"/>
    <a:srgbClr val="000000"/>
    <a:srgbClr val="E50D31"/>
    <a:srgbClr val="0070C0"/>
    <a:srgbClr val="4472C4"/>
    <a:srgbClr val="D9D9D9"/>
    <a:srgbClr val="F98B8B"/>
    <a:srgbClr val="F53737"/>
    <a:srgbClr val="0097E0"/>
    <a:srgbClr val="A60A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78" autoAdjust="0"/>
    <p:restoredTop sz="62981" autoAdjust="0"/>
  </p:normalViewPr>
  <p:slideViewPr>
    <p:cSldViewPr snapToGrid="0">
      <p:cViewPr varScale="1">
        <p:scale>
          <a:sx n="72" d="100"/>
          <a:sy n="72" d="100"/>
        </p:scale>
        <p:origin x="1518"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05"/>
        <p:guide pos="2208"/>
        <p:guide orient="horz"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25400">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7AB6-495D-80F6-75C57CF381B8}"/>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a:solidFill>
                <a:schemeClr val="bg1">
                  <a:lumMod val="65000"/>
                </a:schemeClr>
              </a:solid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A183-41CC-9F5D-5E027A9ECD67}"/>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422422921078756E-2"/>
          <c:y val="0.13469629337080272"/>
          <c:w val="0.88671014111693103"/>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7.6824099999999991</c:v>
                </c:pt>
                <c:pt idx="1">
                  <c:v>7.6063465346534649</c:v>
                </c:pt>
                <c:pt idx="2">
                  <c:v>7.5317745098039213</c:v>
                </c:pt>
                <c:pt idx="3">
                  <c:v>7.458650485436892</c:v>
                </c:pt>
                <c:pt idx="4">
                  <c:v>7.3869326923076919</c:v>
                </c:pt>
                <c:pt idx="5">
                  <c:v>7.316580952380952</c:v>
                </c:pt>
                <c:pt idx="6">
                  <c:v>7.2475566037735835</c:v>
                </c:pt>
                <c:pt idx="7">
                  <c:v>7.1798224299065421</c:v>
                </c:pt>
                <c:pt idx="8">
                  <c:v>7.1133425925925922</c:v>
                </c:pt>
                <c:pt idx="9">
                  <c:v>7.048082568807339</c:v>
                </c:pt>
                <c:pt idx="10">
                  <c:v>6.9840090909090895</c:v>
                </c:pt>
                <c:pt idx="11">
                  <c:v>6.9210900900900887</c:v>
                </c:pt>
                <c:pt idx="12">
                  <c:v>6.8592946428571411</c:v>
                </c:pt>
                <c:pt idx="13">
                  <c:v>6.7985929203539817</c:v>
                </c:pt>
                <c:pt idx="14">
                  <c:v>6.7389561403508758</c:v>
                </c:pt>
                <c:pt idx="15">
                  <c:v>6.6803565217391299</c:v>
                </c:pt>
                <c:pt idx="16">
                  <c:v>6.6227672413793091</c:v>
                </c:pt>
                <c:pt idx="17">
                  <c:v>6.5661623931623909</c:v>
                </c:pt>
                <c:pt idx="18">
                  <c:v>6.5105169491525414</c:v>
                </c:pt>
                <c:pt idx="19">
                  <c:v>6.4558067226890739</c:v>
                </c:pt>
                <c:pt idx="20">
                  <c:v>6.402008333333332</c:v>
                </c:pt>
                <c:pt idx="21">
                  <c:v>6.3490991735537179</c:v>
                </c:pt>
                <c:pt idx="22">
                  <c:v>6.2970573770491791</c:v>
                </c:pt>
                <c:pt idx="23">
                  <c:v>6.2458617886178853</c:v>
                </c:pt>
                <c:pt idx="24">
                  <c:v>6.1954919354838696</c:v>
                </c:pt>
                <c:pt idx="25">
                  <c:v>6.1459279999999978</c:v>
                </c:pt>
                <c:pt idx="26">
                  <c:v>6.0971507936507923</c:v>
                </c:pt>
                <c:pt idx="27">
                  <c:v>6.0491417322834629</c:v>
                </c:pt>
                <c:pt idx="28">
                  <c:v>6.0018828124999981</c:v>
                </c:pt>
                <c:pt idx="29">
                  <c:v>5.9553565891472857</c:v>
                </c:pt>
                <c:pt idx="30">
                  <c:v>5.9095461538461524</c:v>
                </c:pt>
                <c:pt idx="31">
                  <c:v>5.8644351145038156</c:v>
                </c:pt>
                <c:pt idx="32">
                  <c:v>5.8200075757575744</c:v>
                </c:pt>
                <c:pt idx="33">
                  <c:v>5.7762481203007505</c:v>
                </c:pt>
                <c:pt idx="34">
                  <c:v>5.7331417910447744</c:v>
                </c:pt>
                <c:pt idx="35">
                  <c:v>5.6906740740740727</c:v>
                </c:pt>
                <c:pt idx="36">
                  <c:v>5.6488308823529394</c:v>
                </c:pt>
                <c:pt idx="37">
                  <c:v>5.6075985401459834</c:v>
                </c:pt>
                <c:pt idx="38">
                  <c:v>5.5669637681159401</c:v>
                </c:pt>
                <c:pt idx="39">
                  <c:v>5.5269136690647462</c:v>
                </c:pt>
                <c:pt idx="40">
                  <c:v>5.4874357142857129</c:v>
                </c:pt>
                <c:pt idx="41">
                  <c:v>5.4485177304964516</c:v>
                </c:pt>
                <c:pt idx="42">
                  <c:v>5.4101478873239417</c:v>
                </c:pt>
                <c:pt idx="43">
                  <c:v>5.3723146853146835</c:v>
                </c:pt>
                <c:pt idx="44">
                  <c:v>5.3350069444444426</c:v>
                </c:pt>
                <c:pt idx="45">
                  <c:v>5.2982137931034465</c:v>
                </c:pt>
                <c:pt idx="46">
                  <c:v>5.2619246575342444</c:v>
                </c:pt>
                <c:pt idx="47">
                  <c:v>5.2261292517006783</c:v>
                </c:pt>
                <c:pt idx="48">
                  <c:v>5.1908175675675663</c:v>
                </c:pt>
                <c:pt idx="49">
                  <c:v>5.1559798657718101</c:v>
                </c:pt>
                <c:pt idx="50">
                  <c:v>5.1216066666666649</c:v>
                </c:pt>
                <c:pt idx="51">
                  <c:v>5.0876887417218528</c:v>
                </c:pt>
                <c:pt idx="52">
                  <c:v>5.0542171052631559</c:v>
                </c:pt>
                <c:pt idx="53">
                  <c:v>5.0211830065359457</c:v>
                </c:pt>
                <c:pt idx="54">
                  <c:v>4.9885779220779201</c:v>
                </c:pt>
                <c:pt idx="55">
                  <c:v>4.9563935483870951</c:v>
                </c:pt>
                <c:pt idx="56">
                  <c:v>4.9246217948717925</c:v>
                </c:pt>
                <c:pt idx="57">
                  <c:v>4.8932547770700614</c:v>
                </c:pt>
                <c:pt idx="58">
                  <c:v>4.8622848101265808</c:v>
                </c:pt>
                <c:pt idx="59">
                  <c:v>4.8317044025157214</c:v>
                </c:pt>
                <c:pt idx="60">
                  <c:v>4.8015062499999983</c:v>
                </c:pt>
                <c:pt idx="61">
                  <c:v>4.7716832298136627</c:v>
                </c:pt>
                <c:pt idx="62">
                  <c:v>4.7422283950617263</c:v>
                </c:pt>
                <c:pt idx="63">
                  <c:v>4.7131349693251519</c:v>
                </c:pt>
                <c:pt idx="64">
                  <c:v>4.6843963414634127</c:v>
                </c:pt>
                <c:pt idx="65">
                  <c:v>4.6560060606060585</c:v>
                </c:pt>
                <c:pt idx="66">
                  <c:v>4.6279578313252987</c:v>
                </c:pt>
                <c:pt idx="67">
                  <c:v>4.6002455089820335</c:v>
                </c:pt>
                <c:pt idx="68">
                  <c:v>4.5728630952380929</c:v>
                </c:pt>
                <c:pt idx="69">
                  <c:v>4.5458047337278087</c:v>
                </c:pt>
                <c:pt idx="70">
                  <c:v>4.519064705882351</c:v>
                </c:pt>
                <c:pt idx="71">
                  <c:v>4.4926374269005827</c:v>
                </c:pt>
                <c:pt idx="72">
                  <c:v>4.4665174418604634</c:v>
                </c:pt>
                <c:pt idx="73">
                  <c:v>4.4406994219653155</c:v>
                </c:pt>
                <c:pt idx="74">
                  <c:v>4.4151781609195382</c:v>
                </c:pt>
                <c:pt idx="75">
                  <c:v>4.3899485714285689</c:v>
                </c:pt>
                <c:pt idx="76">
                  <c:v>4.3650056818181797</c:v>
                </c:pt>
                <c:pt idx="77">
                  <c:v>4.3403446327683595</c:v>
                </c:pt>
                <c:pt idx="78">
                  <c:v>4.3159606741573011</c:v>
                </c:pt>
                <c:pt idx="79">
                  <c:v>4.2918491620111716</c:v>
                </c:pt>
                <c:pt idx="80">
                  <c:v>4.2680055555555541</c:v>
                </c:pt>
                <c:pt idx="81">
                  <c:v>4.2444254143646383</c:v>
                </c:pt>
                <c:pt idx="82">
                  <c:v>4.2211043956043941</c:v>
                </c:pt>
                <c:pt idx="83">
                  <c:v>4.1980382513661185</c:v>
                </c:pt>
                <c:pt idx="84">
                  <c:v>4.1752228260869542</c:v>
                </c:pt>
                <c:pt idx="85">
                  <c:v>4.152654054054052</c:v>
                </c:pt>
                <c:pt idx="86">
                  <c:v>4.1303279569892455</c:v>
                </c:pt>
                <c:pt idx="87">
                  <c:v>4.1082406417112276</c:v>
                </c:pt>
                <c:pt idx="88">
                  <c:v>4.0863882978723387</c:v>
                </c:pt>
                <c:pt idx="89">
                  <c:v>4.0647671957671934</c:v>
                </c:pt>
                <c:pt idx="90">
                  <c:v>4.0433736842105246</c:v>
                </c:pt>
                <c:pt idx="91">
                  <c:v>4.0222041884816733</c:v>
                </c:pt>
                <c:pt idx="92">
                  <c:v>4.0012552083333315</c:v>
                </c:pt>
                <c:pt idx="93">
                  <c:v>3.9805233160621745</c:v>
                </c:pt>
                <c:pt idx="94">
                  <c:v>3.9600051546391732</c:v>
                </c:pt>
                <c:pt idx="95">
                  <c:v>3.9396974358974339</c:v>
                </c:pt>
                <c:pt idx="96">
                  <c:v>3.9195969387755083</c:v>
                </c:pt>
                <c:pt idx="97">
                  <c:v>3.8997005076142108</c:v>
                </c:pt>
                <c:pt idx="98">
                  <c:v>3.8800050505050487</c:v>
                </c:pt>
                <c:pt idx="99">
                  <c:v>3.8605075376884401</c:v>
                </c:pt>
                <c:pt idx="100">
                  <c:v>3.8412049999999982</c:v>
                </c:pt>
                <c:pt idx="101">
                  <c:v>3.8220945273631828</c:v>
                </c:pt>
                <c:pt idx="102">
                  <c:v>3.8031732673267316</c:v>
                </c:pt>
                <c:pt idx="103">
                  <c:v>3.7844384236453195</c:v>
                </c:pt>
                <c:pt idx="104">
                  <c:v>3.7658872549019606</c:v>
                </c:pt>
                <c:pt idx="105">
                  <c:v>3.7475170731707319</c:v>
                </c:pt>
                <c:pt idx="106">
                  <c:v>3.7293252427184469</c:v>
                </c:pt>
                <c:pt idx="107">
                  <c:v>3.7113091787439618</c:v>
                </c:pt>
                <c:pt idx="108">
                  <c:v>3.6934663461538473</c:v>
                </c:pt>
                <c:pt idx="109">
                  <c:v>3.6757942583732075</c:v>
                </c:pt>
                <c:pt idx="110">
                  <c:v>3.6582904761904778</c:v>
                </c:pt>
                <c:pt idx="111">
                  <c:v>3.6409526066350737</c:v>
                </c:pt>
                <c:pt idx="112">
                  <c:v>3.6237783018867953</c:v>
                </c:pt>
                <c:pt idx="113">
                  <c:v>3.6067652582159653</c:v>
                </c:pt>
                <c:pt idx="114">
                  <c:v>3.5899112149532741</c:v>
                </c:pt>
                <c:pt idx="115">
                  <c:v>3.5732139534883753</c:v>
                </c:pt>
                <c:pt idx="116">
                  <c:v>3.5566712962963001</c:v>
                </c:pt>
                <c:pt idx="117">
                  <c:v>3.5402811059907875</c:v>
                </c:pt>
                <c:pt idx="118">
                  <c:v>3.5240412844036744</c:v>
                </c:pt>
                <c:pt idx="119">
                  <c:v>3.5079497716895025</c:v>
                </c:pt>
                <c:pt idx="120">
                  <c:v>3.4920045454545505</c:v>
                </c:pt>
                <c:pt idx="121">
                  <c:v>3.4762036199095072</c:v>
                </c:pt>
                <c:pt idx="122">
                  <c:v>3.4605450450450506</c:v>
                </c:pt>
                <c:pt idx="123">
                  <c:v>3.4450269058296028</c:v>
                </c:pt>
                <c:pt idx="124">
                  <c:v>3.4296473214285776</c:v>
                </c:pt>
                <c:pt idx="125">
                  <c:v>3.4144044444444512</c:v>
                </c:pt>
                <c:pt idx="126">
                  <c:v>3.3992964601769984</c:v>
                </c:pt>
                <c:pt idx="127">
                  <c:v>3.3843215859030908</c:v>
                </c:pt>
                <c:pt idx="128">
                  <c:v>3.3694780701754463</c:v>
                </c:pt>
                <c:pt idx="129">
                  <c:v>3.3547641921397457</c:v>
                </c:pt>
                <c:pt idx="130">
                  <c:v>3.3401782608695729</c:v>
                </c:pt>
                <c:pt idx="131">
                  <c:v>3.3257186147186228</c:v>
                </c:pt>
                <c:pt idx="132">
                  <c:v>3.3113836206896634</c:v>
                </c:pt>
                <c:pt idx="133">
                  <c:v>3.2971716738197507</c:v>
                </c:pt>
                <c:pt idx="134">
                  <c:v>3.2830811965812052</c:v>
                </c:pt>
                <c:pt idx="135">
                  <c:v>3.2691106382978807</c:v>
                </c:pt>
                <c:pt idx="136">
                  <c:v>3.25525847457628</c:v>
                </c:pt>
                <c:pt idx="137">
                  <c:v>3.2415232067510642</c:v>
                </c:pt>
                <c:pt idx="138">
                  <c:v>3.2279033613445471</c:v>
                </c:pt>
                <c:pt idx="139">
                  <c:v>3.2143974895397589</c:v>
                </c:pt>
                <c:pt idx="140">
                  <c:v>3.2010041666666771</c:v>
                </c:pt>
                <c:pt idx="141">
                  <c:v>3.1877219917012551</c:v>
                </c:pt>
                <c:pt idx="142">
                  <c:v>3.17454958677687</c:v>
                </c:pt>
                <c:pt idx="143">
                  <c:v>3.1614855967078297</c:v>
                </c:pt>
                <c:pt idx="144">
                  <c:v>3.1485286885246007</c:v>
                </c:pt>
                <c:pt idx="145">
                  <c:v>3.1356775510204189</c:v>
                </c:pt>
                <c:pt idx="146">
                  <c:v>3.1229308943089542</c:v>
                </c:pt>
                <c:pt idx="147">
                  <c:v>3.1102874493927239</c:v>
                </c:pt>
                <c:pt idx="148">
                  <c:v>3.0977459677419468</c:v>
                </c:pt>
                <c:pt idx="149">
                  <c:v>3.0853052208835456</c:v>
                </c:pt>
                <c:pt idx="150">
                  <c:v>3.0729640000000122</c:v>
                </c:pt>
                <c:pt idx="151">
                  <c:v>3.0607211155378606</c:v>
                </c:pt>
                <c:pt idx="152">
                  <c:v>3.048575396825409</c:v>
                </c:pt>
                <c:pt idx="153">
                  <c:v>3.0365256916996168</c:v>
                </c:pt>
                <c:pt idx="154">
                  <c:v>3.0245708661417448</c:v>
                </c:pt>
                <c:pt idx="155">
                  <c:v>3.0127098039215814</c:v>
                </c:pt>
                <c:pt idx="156">
                  <c:v>3.0009414062500128</c:v>
                </c:pt>
                <c:pt idx="157">
                  <c:v>2.9892645914397016</c:v>
                </c:pt>
                <c:pt idx="158">
                  <c:v>2.9776782945736562</c:v>
                </c:pt>
                <c:pt idx="159">
                  <c:v>2.9661814671814803</c:v>
                </c:pt>
                <c:pt idx="160">
                  <c:v>2.95477307692309</c:v>
                </c:pt>
                <c:pt idx="161">
                  <c:v>2.9434521072797071</c:v>
                </c:pt>
                <c:pt idx="162">
                  <c:v>2.932217557251922</c:v>
                </c:pt>
                <c:pt idx="163">
                  <c:v>2.9210684410646528</c:v>
                </c:pt>
                <c:pt idx="164">
                  <c:v>2.9100037878788019</c:v>
                </c:pt>
                <c:pt idx="165">
                  <c:v>2.8990226415094478</c:v>
                </c:pt>
                <c:pt idx="166">
                  <c:v>2.8881240601503899</c:v>
                </c:pt>
                <c:pt idx="167">
                  <c:v>2.8773071161048831</c:v>
                </c:pt>
                <c:pt idx="168">
                  <c:v>2.8665708955224023</c:v>
                </c:pt>
                <c:pt idx="169">
                  <c:v>2.8559144981412783</c:v>
                </c:pt>
                <c:pt idx="170">
                  <c:v>2.8453370370370514</c:v>
                </c:pt>
                <c:pt idx="171">
                  <c:v>2.8348376383763982</c:v>
                </c:pt>
                <c:pt idx="172">
                  <c:v>2.8244154411764852</c:v>
                </c:pt>
                <c:pt idx="173">
                  <c:v>2.8140695970696123</c:v>
                </c:pt>
                <c:pt idx="174">
                  <c:v>2.8037992700730077</c:v>
                </c:pt>
                <c:pt idx="175">
                  <c:v>2.7936036363636516</c:v>
                </c:pt>
                <c:pt idx="176">
                  <c:v>2.7834818840579865</c:v>
                </c:pt>
                <c:pt idx="177">
                  <c:v>2.7734332129964052</c:v>
                </c:pt>
                <c:pt idx="178">
                  <c:v>2.7634568345323895</c:v>
                </c:pt>
                <c:pt idx="179">
                  <c:v>2.7535519713261802</c:v>
                </c:pt>
                <c:pt idx="180">
                  <c:v>2.7437178571428729</c:v>
                </c:pt>
                <c:pt idx="181">
                  <c:v>2.7339537366548203</c:v>
                </c:pt>
                <c:pt idx="182">
                  <c:v>2.7242588652482427</c:v>
                </c:pt>
                <c:pt idx="183">
                  <c:v>2.7146325088339385</c:v>
                </c:pt>
                <c:pt idx="184">
                  <c:v>2.7050739436619877</c:v>
                </c:pt>
                <c:pt idx="185">
                  <c:v>2.6955824561403667</c:v>
                </c:pt>
                <c:pt idx="186">
                  <c:v>2.6861573426573591</c:v>
                </c:pt>
                <c:pt idx="187">
                  <c:v>2.6767979094076817</c:v>
                </c:pt>
                <c:pt idx="188">
                  <c:v>2.6675034722222386</c:v>
                </c:pt>
                <c:pt idx="189">
                  <c:v>2.6582733564014003</c:v>
                </c:pt>
                <c:pt idx="190">
                  <c:v>2.6491068965517406</c:v>
                </c:pt>
                <c:pt idx="191">
                  <c:v>2.6400034364261336</c:v>
                </c:pt>
                <c:pt idx="192">
                  <c:v>2.63096232876714</c:v>
                </c:pt>
                <c:pt idx="193">
                  <c:v>2.6219829351536004</c:v>
                </c:pt>
                <c:pt idx="194">
                  <c:v>2.6130646258503569</c:v>
                </c:pt>
                <c:pt idx="195">
                  <c:v>2.6042067796610335</c:v>
                </c:pt>
                <c:pt idx="196">
                  <c:v>2.5954087837838009</c:v>
                </c:pt>
                <c:pt idx="197">
                  <c:v>2.5866700336700506</c:v>
                </c:pt>
                <c:pt idx="198">
                  <c:v>2.5779899328859233</c:v>
                </c:pt>
                <c:pt idx="199">
                  <c:v>2.5693678929766057</c:v>
                </c:pt>
                <c:pt idx="200">
                  <c:v>2.5608033333333506</c:v>
                </c:pt>
                <c:pt idx="201">
                  <c:v>2.5522956810631401</c:v>
                </c:pt>
                <c:pt idx="202">
                  <c:v>2.5438443708609446</c:v>
                </c:pt>
                <c:pt idx="203">
                  <c:v>2.5354488448845061</c:v>
                </c:pt>
                <c:pt idx="204">
                  <c:v>2.5271085526315962</c:v>
                </c:pt>
                <c:pt idx="205">
                  <c:v>2.5188229508196898</c:v>
                </c:pt>
                <c:pt idx="206">
                  <c:v>2.5105915032679915</c:v>
                </c:pt>
                <c:pt idx="207">
                  <c:v>2.5024136807817765</c:v>
                </c:pt>
                <c:pt idx="208">
                  <c:v>2.4942889610389791</c:v>
                </c:pt>
                <c:pt idx="209">
                  <c:v>2.4862168284789821</c:v>
                </c:pt>
                <c:pt idx="210">
                  <c:v>2.4781967741935662</c:v>
                </c:pt>
                <c:pt idx="211">
                  <c:v>2.4702282958199535</c:v>
                </c:pt>
                <c:pt idx="212">
                  <c:v>2.4623108974359154</c:v>
                </c:pt>
                <c:pt idx="213">
                  <c:v>2.4544440894568873</c:v>
                </c:pt>
                <c:pt idx="214">
                  <c:v>2.4466273885350498</c:v>
                </c:pt>
                <c:pt idx="215">
                  <c:v>2.4388603174603354</c:v>
                </c:pt>
                <c:pt idx="216">
                  <c:v>2.4311424050633095</c:v>
                </c:pt>
                <c:pt idx="217">
                  <c:v>2.4234731861198919</c:v>
                </c:pt>
                <c:pt idx="218">
                  <c:v>2.4158522012578802</c:v>
                </c:pt>
                <c:pt idx="219">
                  <c:v>2.4082789968652221</c:v>
                </c:pt>
                <c:pt idx="220">
                  <c:v>2.4007531250000183</c:v>
                </c:pt>
                <c:pt idx="221">
                  <c:v>2.3932741433021993</c:v>
                </c:pt>
                <c:pt idx="222">
                  <c:v>2.3858416149068504</c:v>
                </c:pt>
                <c:pt idx="223">
                  <c:v>2.3784551083591516</c:v>
                </c:pt>
                <c:pt idx="224">
                  <c:v>2.3711141975308827</c:v>
                </c:pt>
                <c:pt idx="225">
                  <c:v>2.3638184615384801</c:v>
                </c:pt>
                <c:pt idx="226">
                  <c:v>2.3565674846625955</c:v>
                </c:pt>
                <c:pt idx="227">
                  <c:v>2.3493608562691319</c:v>
                </c:pt>
                <c:pt idx="228">
                  <c:v>2.3421981707317259</c:v>
                </c:pt>
                <c:pt idx="229">
                  <c:v>2.3350790273556417</c:v>
                </c:pt>
                <c:pt idx="230">
                  <c:v>2.3280030303030492</c:v>
                </c:pt>
                <c:pt idx="231">
                  <c:v>2.3209697885196561</c:v>
                </c:pt>
                <c:pt idx="232">
                  <c:v>2.3139789156626693</c:v>
                </c:pt>
                <c:pt idx="233">
                  <c:v>2.3070300300300488</c:v>
                </c:pt>
                <c:pt idx="234">
                  <c:v>2.3001227544910368</c:v>
                </c:pt>
                <c:pt idx="235">
                  <c:v>2.2932567164179294</c:v>
                </c:pt>
                <c:pt idx="236">
                  <c:v>2.2864315476190669</c:v>
                </c:pt>
                <c:pt idx="237">
                  <c:v>2.2796468842730158</c:v>
                </c:pt>
                <c:pt idx="238">
                  <c:v>2.2729023668639243</c:v>
                </c:pt>
                <c:pt idx="239">
                  <c:v>2.2661976401180133</c:v>
                </c:pt>
                <c:pt idx="240">
                  <c:v>2.2595323529411955</c:v>
                </c:pt>
                <c:pt idx="241">
                  <c:v>2.2529061583577903</c:v>
                </c:pt>
                <c:pt idx="242">
                  <c:v>2.2463187134503113</c:v>
                </c:pt>
                <c:pt idx="243">
                  <c:v>2.2397696793003106</c:v>
                </c:pt>
                <c:pt idx="244">
                  <c:v>2.2332587209302517</c:v>
                </c:pt>
                <c:pt idx="245">
                  <c:v>2.226785507246396</c:v>
                </c:pt>
                <c:pt idx="246">
                  <c:v>2.2203497109826782</c:v>
                </c:pt>
                <c:pt idx="247">
                  <c:v>2.2139510086455525</c:v>
                </c:pt>
                <c:pt idx="248">
                  <c:v>2.2075890804597891</c:v>
                </c:pt>
                <c:pt idx="249">
                  <c:v>2.2012636103152055</c:v>
                </c:pt>
                <c:pt idx="250">
                  <c:v>2.1949742857143049</c:v>
                </c:pt>
                <c:pt idx="251">
                  <c:v>2.188720797720817</c:v>
                </c:pt>
                <c:pt idx="252">
                  <c:v>2.1825028409091103</c:v>
                </c:pt>
                <c:pt idx="253">
                  <c:v>2.1763201133144672</c:v>
                </c:pt>
                <c:pt idx="254">
                  <c:v>2.1701723163842002</c:v>
                </c:pt>
                <c:pt idx="255">
                  <c:v>2.1640591549295971</c:v>
                </c:pt>
                <c:pt idx="256">
                  <c:v>2.157980337078671</c:v>
                </c:pt>
                <c:pt idx="257">
                  <c:v>2.1519355742297113</c:v>
                </c:pt>
                <c:pt idx="258">
                  <c:v>2.1459245810056062</c:v>
                </c:pt>
                <c:pt idx="259">
                  <c:v>2.1399470752089331</c:v>
                </c:pt>
                <c:pt idx="260">
                  <c:v>2.1340027777777975</c:v>
                </c:pt>
                <c:pt idx="261">
                  <c:v>2.1280914127424015</c:v>
                </c:pt>
                <c:pt idx="262">
                  <c:v>2.12221270718234</c:v>
                </c:pt>
                <c:pt idx="263">
                  <c:v>2.1163663911845925</c:v>
                </c:pt>
                <c:pt idx="264">
                  <c:v>2.1105521978022175</c:v>
                </c:pt>
                <c:pt idx="265">
                  <c:v>2.1047698630137184</c:v>
                </c:pt>
                <c:pt idx="266">
                  <c:v>2.0990191256830797</c:v>
                </c:pt>
                <c:pt idx="267">
                  <c:v>2.0932997275204555</c:v>
                </c:pt>
                <c:pt idx="268">
                  <c:v>2.087611413043498</c:v>
                </c:pt>
                <c:pt idx="269">
                  <c:v>2.0819539295393152</c:v>
                </c:pt>
                <c:pt idx="270">
                  <c:v>2.0763270270270464</c:v>
                </c:pt>
                <c:pt idx="271">
                  <c:v>2.070730458221044</c:v>
                </c:pt>
                <c:pt idx="272">
                  <c:v>2.0651639784946436</c:v>
                </c:pt>
                <c:pt idx="273">
                  <c:v>2.0596273458445236</c:v>
                </c:pt>
                <c:pt idx="274">
                  <c:v>2.0541203208556347</c:v>
                </c:pt>
                <c:pt idx="275">
                  <c:v>2.0486426666666864</c:v>
                </c:pt>
                <c:pt idx="276">
                  <c:v>2.0431941489361898</c:v>
                </c:pt>
                <c:pt idx="277">
                  <c:v>2.0377745358090382</c:v>
                </c:pt>
                <c:pt idx="278">
                  <c:v>2.0323835978836176</c:v>
                </c:pt>
                <c:pt idx="279">
                  <c:v>2.0270211081794396</c:v>
                </c:pt>
                <c:pt idx="280">
                  <c:v>2.0216868421052832</c:v>
                </c:pt>
                <c:pt idx="281">
                  <c:v>2.0163805774278414</c:v>
                </c:pt>
                <c:pt idx="282">
                  <c:v>2.0111020942408575</c:v>
                </c:pt>
                <c:pt idx="283">
                  <c:v>2.0058511749347456</c:v>
                </c:pt>
                <c:pt idx="284">
                  <c:v>2.0006276041666866</c:v>
                </c:pt>
                <c:pt idx="285">
                  <c:v>1.9954311688311888</c:v>
                </c:pt>
                <c:pt idx="286">
                  <c:v>1.9902616580311079</c:v>
                </c:pt>
                <c:pt idx="287">
                  <c:v>1.9851188630491157</c:v>
                </c:pt>
                <c:pt idx="288">
                  <c:v>1.9800025773196075</c:v>
                </c:pt>
                <c:pt idx="289">
                  <c:v>1.9749125964010481</c:v>
                </c:pt>
                <c:pt idx="290">
                  <c:v>1.9698487179487378</c:v>
                </c:pt>
                <c:pt idx="291">
                  <c:v>1.9648107416879996</c:v>
                </c:pt>
                <c:pt idx="292">
                  <c:v>1.959798469387775</c:v>
                </c:pt>
                <c:pt idx="293">
                  <c:v>1.9548117048346254</c:v>
                </c:pt>
                <c:pt idx="294">
                  <c:v>1.9498502538071267</c:v>
                </c:pt>
                <c:pt idx="295">
                  <c:v>1.9449139240506528</c:v>
                </c:pt>
                <c:pt idx="296">
                  <c:v>1.940002525252545</c:v>
                </c:pt>
                <c:pt idx="297">
                  <c:v>1.9351158690176522</c:v>
                </c:pt>
                <c:pt idx="298">
                  <c:v>1.9302537688442409</c:v>
                </c:pt>
                <c:pt idx="299">
                  <c:v>1.9254160401002705</c:v>
                </c:pt>
                <c:pt idx="300">
                  <c:v>1.92060250000002</c:v>
                </c:pt>
                <c:pt idx="301">
                  <c:v>1.9158129675810676</c:v>
                </c:pt>
                <c:pt idx="302">
                  <c:v>1.9110472636816118</c:v>
                </c:pt>
                <c:pt idx="303">
                  <c:v>1.906305210918134</c:v>
                </c:pt>
                <c:pt idx="304">
                  <c:v>1.9015866336633864</c:v>
                </c:pt>
                <c:pt idx="305">
                  <c:v>1.8968913580247113</c:v>
                </c:pt>
                <c:pt idx="306">
                  <c:v>1.8922192118226802</c:v>
                </c:pt>
                <c:pt idx="307">
                  <c:v>1.8875700245700444</c:v>
                </c:pt>
                <c:pt idx="308">
                  <c:v>1.8829436274510003</c:v>
                </c:pt>
                <c:pt idx="309">
                  <c:v>1.8783398533007534</c:v>
                </c:pt>
                <c:pt idx="310">
                  <c:v>1.8737585365853857</c:v>
                </c:pt>
                <c:pt idx="311">
                  <c:v>1.869199513382015</c:v>
                </c:pt>
                <c:pt idx="312">
                  <c:v>1.8646626213592432</c:v>
                </c:pt>
                <c:pt idx="313">
                  <c:v>1.8601476997578892</c:v>
                </c:pt>
                <c:pt idx="314">
                  <c:v>1.8556545893720007</c:v>
                </c:pt>
                <c:pt idx="315">
                  <c:v>1.8511831325301402</c:v>
                </c:pt>
                <c:pt idx="316">
                  <c:v>1.846733173076943</c:v>
                </c:pt>
                <c:pt idx="317">
                  <c:v>1.8423045563549358</c:v>
                </c:pt>
                <c:pt idx="318">
                  <c:v>1.8378971291866228</c:v>
                </c:pt>
                <c:pt idx="319">
                  <c:v>1.8335107398568218</c:v>
                </c:pt>
                <c:pt idx="320">
                  <c:v>1.8291452380952582</c:v>
                </c:pt>
                <c:pt idx="321">
                  <c:v>1.8248004750594025</c:v>
                </c:pt>
                <c:pt idx="322">
                  <c:v>1.8204763033175555</c:v>
                </c:pt>
                <c:pt idx="323">
                  <c:v>1.8161725768321713</c:v>
                </c:pt>
                <c:pt idx="324">
                  <c:v>1.8118891509434161</c:v>
                </c:pt>
                <c:pt idx="325">
                  <c:v>1.8076258823529612</c:v>
                </c:pt>
                <c:pt idx="326">
                  <c:v>1.8033826291080011</c:v>
                </c:pt>
                <c:pt idx="327">
                  <c:v>1.7991592505855001</c:v>
                </c:pt>
                <c:pt idx="328">
                  <c:v>1.7949556074766555</c:v>
                </c:pt>
                <c:pt idx="329">
                  <c:v>1.7907715617715816</c:v>
                </c:pt>
                <c:pt idx="330">
                  <c:v>1.7866069767442059</c:v>
                </c:pt>
                <c:pt idx="331">
                  <c:v>1.7824617169373751</c:v>
                </c:pt>
                <c:pt idx="332">
                  <c:v>1.7783356481481678</c:v>
                </c:pt>
                <c:pt idx="333">
                  <c:v>1.7742286374134149</c:v>
                </c:pt>
                <c:pt idx="334">
                  <c:v>1.7701405529954115</c:v>
                </c:pt>
                <c:pt idx="335">
                  <c:v>1.766071264367836</c:v>
                </c:pt>
                <c:pt idx="336">
                  <c:v>1.7620206422018549</c:v>
                </c:pt>
                <c:pt idx="337">
                  <c:v>1.7579885583524226</c:v>
                </c:pt>
                <c:pt idx="338">
                  <c:v>1.7539748858447686</c:v>
                </c:pt>
                <c:pt idx="339">
                  <c:v>1.7499794988610677</c:v>
                </c:pt>
                <c:pt idx="340">
                  <c:v>1.7460022727272926</c:v>
                </c:pt>
                <c:pt idx="341">
                  <c:v>1.7420430839002465</c:v>
                </c:pt>
                <c:pt idx="342">
                  <c:v>1.7381018099547711</c:v>
                </c:pt>
                <c:pt idx="343">
                  <c:v>1.7341783295711259</c:v>
                </c:pt>
                <c:pt idx="344">
                  <c:v>1.7302725225225424</c:v>
                </c:pt>
                <c:pt idx="345">
                  <c:v>1.7263842696629412</c:v>
                </c:pt>
                <c:pt idx="346">
                  <c:v>1.7225134529148181</c:v>
                </c:pt>
                <c:pt idx="347">
                  <c:v>1.7186599552572903</c:v>
                </c:pt>
                <c:pt idx="348">
                  <c:v>1.7148236607143055</c:v>
                </c:pt>
                <c:pt idx="349">
                  <c:v>1.7110044543430041</c:v>
                </c:pt>
                <c:pt idx="350">
                  <c:v>1.707202222222242</c:v>
                </c:pt>
                <c:pt idx="351">
                  <c:v>1.7034168514412613</c:v>
                </c:pt>
                <c:pt idx="352">
                  <c:v>1.6996482300885152</c:v>
                </c:pt>
                <c:pt idx="353">
                  <c:v>1.6958962472406378</c:v>
                </c:pt>
                <c:pt idx="354">
                  <c:v>1.6921607929515616</c:v>
                </c:pt>
                <c:pt idx="355">
                  <c:v>1.6884417582417781</c:v>
                </c:pt>
                <c:pt idx="356">
                  <c:v>1.6847390350877391</c:v>
                </c:pt>
                <c:pt idx="357">
                  <c:v>1.6810525164113985</c:v>
                </c:pt>
                <c:pt idx="358">
                  <c:v>1.6773820960698889</c:v>
                </c:pt>
                <c:pt idx="359">
                  <c:v>1.6737276688453355</c:v>
                </c:pt>
                <c:pt idx="360">
                  <c:v>1.6700891304348022</c:v>
                </c:pt>
                <c:pt idx="361">
                  <c:v>1.6664663774403667</c:v>
                </c:pt>
                <c:pt idx="362">
                  <c:v>1.662859307359327</c:v>
                </c:pt>
                <c:pt idx="363">
                  <c:v>1.6592678185745335</c:v>
                </c:pt>
                <c:pt idx="364">
                  <c:v>1.655691810344847</c:v>
                </c:pt>
                <c:pt idx="365">
                  <c:v>1.6521311827957186</c:v>
                </c:pt>
                <c:pt idx="366">
                  <c:v>1.6485858369098909</c:v>
                </c:pt>
                <c:pt idx="367">
                  <c:v>1.6450556745182208</c:v>
                </c:pt>
                <c:pt idx="368">
                  <c:v>1.6415405982906179</c:v>
                </c:pt>
                <c:pt idx="369">
                  <c:v>1.6380405117270986</c:v>
                </c:pt>
                <c:pt idx="370">
                  <c:v>1.6345553191489559</c:v>
                </c:pt>
                <c:pt idx="371">
                  <c:v>1.6310849256900408</c:v>
                </c:pt>
                <c:pt idx="372">
                  <c:v>1.6276292372881551</c:v>
                </c:pt>
                <c:pt idx="373">
                  <c:v>1.6241881606765525</c:v>
                </c:pt>
                <c:pt idx="374">
                  <c:v>1.6207616033755472</c:v>
                </c:pt>
                <c:pt idx="375">
                  <c:v>1.6173494736842302</c:v>
                </c:pt>
                <c:pt idx="376">
                  <c:v>1.6139516806722882</c:v>
                </c:pt>
                <c:pt idx="377">
                  <c:v>1.6105681341719271</c:v>
                </c:pt>
                <c:pt idx="378">
                  <c:v>1.6071987447698941</c:v>
                </c:pt>
                <c:pt idx="379">
                  <c:v>1.603843423799602</c:v>
                </c:pt>
                <c:pt idx="380">
                  <c:v>1.6005020833333528</c:v>
                </c:pt>
                <c:pt idx="381">
                  <c:v>1.5971746361746557</c:v>
                </c:pt>
                <c:pt idx="382">
                  <c:v>1.5938609958506418</c:v>
                </c:pt>
                <c:pt idx="383">
                  <c:v>1.5905610766045744</c:v>
                </c:pt>
                <c:pt idx="384">
                  <c:v>1.5872747933884492</c:v>
                </c:pt>
                <c:pt idx="385">
                  <c:v>1.5840020618556896</c:v>
                </c:pt>
                <c:pt idx="386">
                  <c:v>1.5807427983539288</c:v>
                </c:pt>
                <c:pt idx="387">
                  <c:v>1.5774969199178841</c:v>
                </c:pt>
                <c:pt idx="388">
                  <c:v>1.5742643442623145</c:v>
                </c:pt>
                <c:pt idx="389">
                  <c:v>1.5710449897750705</c:v>
                </c:pt>
                <c:pt idx="390">
                  <c:v>1.5678387755102234</c:v>
                </c:pt>
                <c:pt idx="391">
                  <c:v>1.564645621181282</c:v>
                </c:pt>
                <c:pt idx="392">
                  <c:v>1.5614654471544911</c:v>
                </c:pt>
                <c:pt idx="393">
                  <c:v>1.55829817444221</c:v>
                </c:pt>
                <c:pt idx="394">
                  <c:v>1.5551437246963757</c:v>
                </c:pt>
                <c:pt idx="395">
                  <c:v>1.5520020202020397</c:v>
                </c:pt>
                <c:pt idx="396">
                  <c:v>1.5488729838709872</c:v>
                </c:pt>
                <c:pt idx="397">
                  <c:v>1.5457565392354318</c:v>
                </c:pt>
                <c:pt idx="398">
                  <c:v>1.5426526104417866</c:v>
                </c:pt>
                <c:pt idx="399">
                  <c:v>1.5395611222445083</c:v>
                </c:pt>
                <c:pt idx="400">
                  <c:v>1.5364820000000194</c:v>
                </c:pt>
                <c:pt idx="401">
                  <c:v>1.5334151696606979</c:v>
                </c:pt>
                <c:pt idx="402">
                  <c:v>1.5303605577689434</c:v>
                </c:pt>
                <c:pt idx="403">
                  <c:v>1.5273180914513116</c:v>
                </c:pt>
                <c:pt idx="404">
                  <c:v>1.5242876984127176</c:v>
                </c:pt>
                <c:pt idx="405">
                  <c:v>1.5212693069307122</c:v>
                </c:pt>
                <c:pt idx="406">
                  <c:v>1.5182628458498217</c:v>
                </c:pt>
                <c:pt idx="407">
                  <c:v>1.5152682445759562</c:v>
                </c:pt>
                <c:pt idx="408">
                  <c:v>1.5122854330708855</c:v>
                </c:pt>
                <c:pt idx="409">
                  <c:v>1.5093143418467776</c:v>
                </c:pt>
                <c:pt idx="410">
                  <c:v>1.5063549019608033</c:v>
                </c:pt>
                <c:pt idx="411">
                  <c:v>1.5034070450098038</c:v>
                </c:pt>
                <c:pt idx="412">
                  <c:v>1.5004707031250193</c:v>
                </c:pt>
                <c:pt idx="413">
                  <c:v>1.4975458089668807</c:v>
                </c:pt>
                <c:pt idx="414">
                  <c:v>1.4946322957198634</c:v>
                </c:pt>
                <c:pt idx="415">
                  <c:v>1.4917300970873977</c:v>
                </c:pt>
                <c:pt idx="416">
                  <c:v>1.4888391472868407</c:v>
                </c:pt>
                <c:pt idx="417">
                  <c:v>1.4859593810445064</c:v>
                </c:pt>
                <c:pt idx="418">
                  <c:v>1.4830907335907526</c:v>
                </c:pt>
                <c:pt idx="419">
                  <c:v>1.480233140655125</c:v>
                </c:pt>
                <c:pt idx="420">
                  <c:v>1.4773865384615574</c:v>
                </c:pt>
                <c:pt idx="421">
                  <c:v>1.4745508637236275</c:v>
                </c:pt>
                <c:pt idx="422">
                  <c:v>1.4717260536398658</c:v>
                </c:pt>
                <c:pt idx="423">
                  <c:v>1.4689120458891203</c:v>
                </c:pt>
                <c:pt idx="424">
                  <c:v>1.4661087786259732</c:v>
                </c:pt>
                <c:pt idx="425">
                  <c:v>1.4633161904762093</c:v>
                </c:pt>
                <c:pt idx="426">
                  <c:v>1.4605342205323382</c:v>
                </c:pt>
                <c:pt idx="427">
                  <c:v>1.4577628083491652</c:v>
                </c:pt>
                <c:pt idx="428">
                  <c:v>1.4550018939394129</c:v>
                </c:pt>
                <c:pt idx="429">
                  <c:v>1.452251417769395</c:v>
                </c:pt>
                <c:pt idx="430">
                  <c:v>1.4495113207547359</c:v>
                </c:pt>
                <c:pt idx="431">
                  <c:v>1.4467815442561394</c:v>
                </c:pt>
                <c:pt idx="432">
                  <c:v>1.4440620300752067</c:v>
                </c:pt>
                <c:pt idx="433">
                  <c:v>1.4413527204503003</c:v>
                </c:pt>
                <c:pt idx="434">
                  <c:v>1.4386535580524533</c:v>
                </c:pt>
                <c:pt idx="435">
                  <c:v>1.4359644859813272</c:v>
                </c:pt>
                <c:pt idx="436">
                  <c:v>1.4332854477612129</c:v>
                </c:pt>
                <c:pt idx="437">
                  <c:v>1.4306163873370765</c:v>
                </c:pt>
                <c:pt idx="438">
                  <c:v>1.4279572490706509</c:v>
                </c:pt>
                <c:pt idx="439">
                  <c:v>1.425307977736568</c:v>
                </c:pt>
                <c:pt idx="440">
                  <c:v>1.4226685185185373</c:v>
                </c:pt>
                <c:pt idx="441">
                  <c:v>1.420038817005564</c:v>
                </c:pt>
                <c:pt idx="442">
                  <c:v>1.4174188191882107</c:v>
                </c:pt>
                <c:pt idx="443">
                  <c:v>1.414808471454899</c:v>
                </c:pt>
                <c:pt idx="444">
                  <c:v>1.4122077205882542</c:v>
                </c:pt>
                <c:pt idx="445">
                  <c:v>1.4096165137614867</c:v>
                </c:pt>
                <c:pt idx="446">
                  <c:v>1.4070347985348171</c:v>
                </c:pt>
                <c:pt idx="447">
                  <c:v>1.4044625228519383</c:v>
                </c:pt>
                <c:pt idx="448">
                  <c:v>1.4018996350365149</c:v>
                </c:pt>
                <c:pt idx="449">
                  <c:v>1.3993460837887253</c:v>
                </c:pt>
                <c:pt idx="450">
                  <c:v>1.3968018181818369</c:v>
                </c:pt>
                <c:pt idx="451">
                  <c:v>1.3942667876588208</c:v>
                </c:pt>
                <c:pt idx="452">
                  <c:v>1.3917409420290041</c:v>
                </c:pt>
                <c:pt idx="453">
                  <c:v>1.3892242314647563</c:v>
                </c:pt>
                <c:pt idx="454">
                  <c:v>1.3867166064982135</c:v>
                </c:pt>
                <c:pt idx="455">
                  <c:v>1.3842180180180366</c:v>
                </c:pt>
                <c:pt idx="456">
                  <c:v>1.3817284172662057</c:v>
                </c:pt>
                <c:pt idx="457">
                  <c:v>1.3792477558348479</c:v>
                </c:pt>
                <c:pt idx="458">
                  <c:v>1.376775985663101</c:v>
                </c:pt>
                <c:pt idx="459">
                  <c:v>1.3743130590340078</c:v>
                </c:pt>
                <c:pt idx="460">
                  <c:v>1.3718589285714471</c:v>
                </c:pt>
                <c:pt idx="461">
                  <c:v>1.3694135472370952</c:v>
                </c:pt>
                <c:pt idx="462">
                  <c:v>1.3669768683274206</c:v>
                </c:pt>
                <c:pt idx="463">
                  <c:v>1.3645488454707113</c:v>
                </c:pt>
                <c:pt idx="464">
                  <c:v>1.362129432624132</c:v>
                </c:pt>
                <c:pt idx="465">
                  <c:v>1.3597185840708148</c:v>
                </c:pt>
                <c:pt idx="466">
                  <c:v>1.3573162544169795</c:v>
                </c:pt>
                <c:pt idx="467">
                  <c:v>1.3549223985890837</c:v>
                </c:pt>
                <c:pt idx="468">
                  <c:v>1.3525369718310043</c:v>
                </c:pt>
                <c:pt idx="469">
                  <c:v>1.3501599297012485</c:v>
                </c:pt>
                <c:pt idx="470">
                  <c:v>1.3477912280701938</c:v>
                </c:pt>
                <c:pt idx="471">
                  <c:v>1.3454308231173564</c:v>
                </c:pt>
                <c:pt idx="472">
                  <c:v>1.3430786713286897</c:v>
                </c:pt>
                <c:pt idx="473">
                  <c:v>1.34073472949391</c:v>
                </c:pt>
                <c:pt idx="474">
                  <c:v>1.3383989547038511</c:v>
                </c:pt>
                <c:pt idx="475">
                  <c:v>1.3360713043478445</c:v>
                </c:pt>
                <c:pt idx="476">
                  <c:v>1.3337517361111293</c:v>
                </c:pt>
                <c:pt idx="477">
                  <c:v>1.3314402079722885</c:v>
                </c:pt>
                <c:pt idx="478">
                  <c:v>1.3291366782007104</c:v>
                </c:pt>
                <c:pt idx="479">
                  <c:v>1.326841105354077</c:v>
                </c:pt>
                <c:pt idx="480">
                  <c:v>1.3245534482758803</c:v>
                </c:pt>
                <c:pt idx="481">
                  <c:v>1.3222736660929615</c:v>
                </c:pt>
                <c:pt idx="482">
                  <c:v>1.3200017182130768</c:v>
                </c:pt>
                <c:pt idx="483">
                  <c:v>1.317737564322488</c:v>
                </c:pt>
                <c:pt idx="484">
                  <c:v>1.3154811643835798</c:v>
                </c:pt>
                <c:pt idx="485">
                  <c:v>1.3132324786324967</c:v>
                </c:pt>
                <c:pt idx="486">
                  <c:v>1.31099146757681</c:v>
                </c:pt>
                <c:pt idx="487">
                  <c:v>1.3087580919932038</c:v>
                </c:pt>
                <c:pt idx="488">
                  <c:v>1.3065323129251882</c:v>
                </c:pt>
                <c:pt idx="489">
                  <c:v>1.3043140916808329</c:v>
                </c:pt>
                <c:pt idx="490">
                  <c:v>1.3021033898305265</c:v>
                </c:pt>
                <c:pt idx="491">
                  <c:v>1.2999001692047558</c:v>
                </c:pt>
                <c:pt idx="492">
                  <c:v>1.29770439189191</c:v>
                </c:pt>
                <c:pt idx="493">
                  <c:v>1.2955160202361056</c:v>
                </c:pt>
                <c:pt idx="494">
                  <c:v>1.2933350168350348</c:v>
                </c:pt>
                <c:pt idx="495">
                  <c:v>1.2911613445378332</c:v>
                </c:pt>
                <c:pt idx="496">
                  <c:v>1.288994966442971</c:v>
                </c:pt>
                <c:pt idx="497">
                  <c:v>1.2868358458961653</c:v>
                </c:pt>
                <c:pt idx="498">
                  <c:v>1.2846839464883124</c:v>
                </c:pt>
                <c:pt idx="499">
                  <c:v>1.2825392320534403</c:v>
                </c:pt>
                <c:pt idx="500">
                  <c:v>1.2804016666666846</c:v>
                </c:pt>
                <c:pt idx="501">
                  <c:v>1.2782712146422808</c:v>
                </c:pt>
                <c:pt idx="502">
                  <c:v>1.2761478405315794</c:v>
                </c:pt>
                <c:pt idx="503">
                  <c:v>1.2740315091210792</c:v>
                </c:pt>
                <c:pt idx="504">
                  <c:v>1.2719221854304814</c:v>
                </c:pt>
                <c:pt idx="505">
                  <c:v>1.2698198347107617</c:v>
                </c:pt>
                <c:pt idx="506">
                  <c:v>1.2677244224422621</c:v>
                </c:pt>
                <c:pt idx="507">
                  <c:v>1.265635914332802</c:v>
                </c:pt>
                <c:pt idx="508">
                  <c:v>1.2635542763158072</c:v>
                </c:pt>
                <c:pt idx="509">
                  <c:v>1.2614794745484579</c:v>
                </c:pt>
                <c:pt idx="510">
                  <c:v>1.259411475409854</c:v>
                </c:pt>
                <c:pt idx="511">
                  <c:v>1.2573502454991994</c:v>
                </c:pt>
                <c:pt idx="512">
                  <c:v>1.2552957516340046</c:v>
                </c:pt>
                <c:pt idx="513">
                  <c:v>1.2532479608483049</c:v>
                </c:pt>
                <c:pt idx="514">
                  <c:v>1.2512068403908971</c:v>
                </c:pt>
                <c:pt idx="515">
                  <c:v>1.2491723577235949</c:v>
                </c:pt>
                <c:pt idx="516">
                  <c:v>1.2471444805194982</c:v>
                </c:pt>
                <c:pt idx="517">
                  <c:v>1.2451231766612818</c:v>
                </c:pt>
                <c:pt idx="518">
                  <c:v>1.2431084142394999</c:v>
                </c:pt>
                <c:pt idx="519">
                  <c:v>1.2411001615509061</c:v>
                </c:pt>
                <c:pt idx="520">
                  <c:v>1.2390983870967918</c:v>
                </c:pt>
                <c:pt idx="521">
                  <c:v>1.2371030595813381</c:v>
                </c:pt>
                <c:pt idx="522">
                  <c:v>1.2351141479099854</c:v>
                </c:pt>
                <c:pt idx="523">
                  <c:v>1.2331316211878185</c:v>
                </c:pt>
                <c:pt idx="524">
                  <c:v>1.2311554487179663</c:v>
                </c:pt>
                <c:pt idx="525">
                  <c:v>1.2291856000000176</c:v>
                </c:pt>
                <c:pt idx="526">
                  <c:v>1.2272220447284521</c:v>
                </c:pt>
                <c:pt idx="527">
                  <c:v>1.225264752791086</c:v>
                </c:pt>
                <c:pt idx="528">
                  <c:v>1.2233136942675336</c:v>
                </c:pt>
                <c:pt idx="529">
                  <c:v>1.2213688394276805</c:v>
                </c:pt>
                <c:pt idx="530">
                  <c:v>1.2194301587301761</c:v>
                </c:pt>
                <c:pt idx="531">
                  <c:v>1.2174976228209367</c:v>
                </c:pt>
                <c:pt idx="532">
                  <c:v>1.215571202531663</c:v>
                </c:pt>
                <c:pt idx="533">
                  <c:v>1.2136508688783745</c:v>
                </c:pt>
                <c:pt idx="534">
                  <c:v>1.2117365930599544</c:v>
                </c:pt>
                <c:pt idx="535">
                  <c:v>1.2098283464567103</c:v>
                </c:pt>
                <c:pt idx="536">
                  <c:v>1.2079261006289481</c:v>
                </c:pt>
                <c:pt idx="537">
                  <c:v>1.206029827315559</c:v>
                </c:pt>
                <c:pt idx="538">
                  <c:v>1.2041394984326192</c:v>
                </c:pt>
                <c:pt idx="539">
                  <c:v>1.2022550860720049</c:v>
                </c:pt>
                <c:pt idx="540">
                  <c:v>1.2003765625000173</c:v>
                </c:pt>
                <c:pt idx="541">
                  <c:v>1.1985039001560236</c:v>
                </c:pt>
                <c:pt idx="542">
                  <c:v>1.1966370716511077</c:v>
                </c:pt>
                <c:pt idx="543">
                  <c:v>1.1947760497667359</c:v>
                </c:pt>
                <c:pt idx="544">
                  <c:v>1.1929208074534334</c:v>
                </c:pt>
                <c:pt idx="545">
                  <c:v>1.1910713178294745</c:v>
                </c:pt>
                <c:pt idx="546">
                  <c:v>1.1892275541795838</c:v>
                </c:pt>
                <c:pt idx="547">
                  <c:v>1.1873894899536495</c:v>
                </c:pt>
                <c:pt idx="548">
                  <c:v>1.1855570987654493</c:v>
                </c:pt>
                <c:pt idx="549">
                  <c:v>1.1837303543913886</c:v>
                </c:pt>
                <c:pt idx="550">
                  <c:v>1.181909230769248</c:v>
                </c:pt>
                <c:pt idx="551">
                  <c:v>1.1800937019969451</c:v>
                </c:pt>
                <c:pt idx="552">
                  <c:v>1.1782837423313055</c:v>
                </c:pt>
                <c:pt idx="553">
                  <c:v>1.1764793261868471</c:v>
                </c:pt>
                <c:pt idx="554">
                  <c:v>1.1746804281345737</c:v>
                </c:pt>
                <c:pt idx="555">
                  <c:v>1.1728870229007804</c:v>
                </c:pt>
                <c:pt idx="556">
                  <c:v>1.1710990853658709</c:v>
                </c:pt>
                <c:pt idx="557">
                  <c:v>1.169316590563183</c:v>
                </c:pt>
                <c:pt idx="558">
                  <c:v>1.1675395136778286</c:v>
                </c:pt>
                <c:pt idx="559">
                  <c:v>1.1657678300455405</c:v>
                </c:pt>
                <c:pt idx="560">
                  <c:v>1.1640015151515324</c:v>
                </c:pt>
                <c:pt idx="561">
                  <c:v>1.1622405446293667</c:v>
                </c:pt>
                <c:pt idx="562">
                  <c:v>1.1604848942598358</c:v>
                </c:pt>
                <c:pt idx="563">
                  <c:v>1.158734539969851</c:v>
                </c:pt>
                <c:pt idx="564">
                  <c:v>1.1569894578313424</c:v>
                </c:pt>
                <c:pt idx="565">
                  <c:v>1.1552496240601673</c:v>
                </c:pt>
                <c:pt idx="566">
                  <c:v>1.153515015015032</c:v>
                </c:pt>
                <c:pt idx="567">
                  <c:v>1.1517856071964188</c:v>
                </c:pt>
                <c:pt idx="568">
                  <c:v>1.1500613772455259</c:v>
                </c:pt>
                <c:pt idx="569">
                  <c:v>1.1483423019432157</c:v>
                </c:pt>
                <c:pt idx="570">
                  <c:v>1.146628358208972</c:v>
                </c:pt>
                <c:pt idx="571">
                  <c:v>1.1449195230998679</c:v>
                </c:pt>
                <c:pt idx="572">
                  <c:v>1.1432157738095408</c:v>
                </c:pt>
                <c:pt idx="573">
                  <c:v>1.1415170876671787</c:v>
                </c:pt>
                <c:pt idx="574">
                  <c:v>1.1398234421365154</c:v>
                </c:pt>
                <c:pt idx="575">
                  <c:v>1.1381348148148318</c:v>
                </c:pt>
                <c:pt idx="576">
                  <c:v>1.1364511834319695</c:v>
                </c:pt>
                <c:pt idx="577">
                  <c:v>1.1347725258493522</c:v>
                </c:pt>
                <c:pt idx="578">
                  <c:v>1.1330988200590137</c:v>
                </c:pt>
                <c:pt idx="579">
                  <c:v>1.1314300441826382</c:v>
                </c:pt>
                <c:pt idx="580">
                  <c:v>1.1297661764706051</c:v>
                </c:pt>
                <c:pt idx="581">
                  <c:v>1.1281071953010446</c:v>
                </c:pt>
                <c:pt idx="582">
                  <c:v>1.1264530791789023</c:v>
                </c:pt>
                <c:pt idx="583">
                  <c:v>1.1248038067350095</c:v>
                </c:pt>
                <c:pt idx="584">
                  <c:v>1.1231593567251628</c:v>
                </c:pt>
                <c:pt idx="585">
                  <c:v>1.1215197080292136</c:v>
                </c:pt>
                <c:pt idx="586">
                  <c:v>1.1198848396501626</c:v>
                </c:pt>
                <c:pt idx="587">
                  <c:v>1.1182547307132626</c:v>
                </c:pt>
                <c:pt idx="588">
                  <c:v>1.1166293604651329</c:v>
                </c:pt>
                <c:pt idx="589">
                  <c:v>1.1150087082728759</c:v>
                </c:pt>
                <c:pt idx="590">
                  <c:v>1.1133927536232051</c:v>
                </c:pt>
                <c:pt idx="591">
                  <c:v>1.1117814761215796</c:v>
                </c:pt>
                <c:pt idx="592">
                  <c:v>1.1101748554913462</c:v>
                </c:pt>
                <c:pt idx="593">
                  <c:v>1.1085728715728882</c:v>
                </c:pt>
                <c:pt idx="594">
                  <c:v>1.1069755043227831</c:v>
                </c:pt>
                <c:pt idx="595">
                  <c:v>1.1053827338129663</c:v>
                </c:pt>
                <c:pt idx="596">
                  <c:v>1.1037945402299016</c:v>
                </c:pt>
                <c:pt idx="597">
                  <c:v>1.1022109038737611</c:v>
                </c:pt>
                <c:pt idx="598">
                  <c:v>1.1006318051576096</c:v>
                </c:pt>
                <c:pt idx="599">
                  <c:v>1.0990572246065973</c:v>
                </c:pt>
                <c:pt idx="600">
                  <c:v>1.0974871428571593</c:v>
                </c:pt>
              </c:numCache>
            </c:numRef>
          </c:val>
          <c:smooth val="0"/>
          <c:extLst>
            <c:ext xmlns:c16="http://schemas.microsoft.com/office/drawing/2014/chart" uri="{C3380CC4-5D6E-409C-BE32-E72D297353CC}">
              <c16:uniqueId val="{00000000-89A3-4815-8565-99467BE27C1D}"/>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89A3-4815-8565-99467BE27C1D}"/>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7.760010101010101</c:v>
                </c:pt>
                <c:pt idx="1">
                  <c:v>7.760010101010101</c:v>
                </c:pt>
                <c:pt idx="2">
                  <c:v>7.760010101010101</c:v>
                </c:pt>
                <c:pt idx="3">
                  <c:v>7.760010101010101</c:v>
                </c:pt>
                <c:pt idx="4">
                  <c:v>7.760010101010101</c:v>
                </c:pt>
                <c:pt idx="5">
                  <c:v>7.760010101010101</c:v>
                </c:pt>
                <c:pt idx="6">
                  <c:v>7.760010101010101</c:v>
                </c:pt>
                <c:pt idx="7">
                  <c:v>7.760010101010101</c:v>
                </c:pt>
                <c:pt idx="8">
                  <c:v>7.760010101010101</c:v>
                </c:pt>
                <c:pt idx="9">
                  <c:v>7.760010101010101</c:v>
                </c:pt>
                <c:pt idx="10">
                  <c:v>7.760010101010101</c:v>
                </c:pt>
                <c:pt idx="11">
                  <c:v>7.760010101010101</c:v>
                </c:pt>
                <c:pt idx="12">
                  <c:v>7.760010101010101</c:v>
                </c:pt>
                <c:pt idx="13">
                  <c:v>7.760010101010101</c:v>
                </c:pt>
                <c:pt idx="14">
                  <c:v>7.760010101010101</c:v>
                </c:pt>
                <c:pt idx="15">
                  <c:v>7.760010101010101</c:v>
                </c:pt>
                <c:pt idx="16">
                  <c:v>7.760010101010101</c:v>
                </c:pt>
                <c:pt idx="17">
                  <c:v>7.760010101010101</c:v>
                </c:pt>
                <c:pt idx="18">
                  <c:v>7.760010101010101</c:v>
                </c:pt>
                <c:pt idx="19">
                  <c:v>7.760010101010101</c:v>
                </c:pt>
                <c:pt idx="20">
                  <c:v>7.760010101010101</c:v>
                </c:pt>
                <c:pt idx="21">
                  <c:v>7.760010101010101</c:v>
                </c:pt>
                <c:pt idx="22">
                  <c:v>7.760010101010101</c:v>
                </c:pt>
                <c:pt idx="23">
                  <c:v>7.760010101010101</c:v>
                </c:pt>
                <c:pt idx="24">
                  <c:v>7.760010101010101</c:v>
                </c:pt>
                <c:pt idx="25">
                  <c:v>7.760010101010101</c:v>
                </c:pt>
                <c:pt idx="26">
                  <c:v>7.760010101010101</c:v>
                </c:pt>
                <c:pt idx="27">
                  <c:v>7.760010101010101</c:v>
                </c:pt>
                <c:pt idx="28">
                  <c:v>7.760010101010101</c:v>
                </c:pt>
                <c:pt idx="29">
                  <c:v>7.760010101010101</c:v>
                </c:pt>
                <c:pt idx="30">
                  <c:v>7.760010101010101</c:v>
                </c:pt>
                <c:pt idx="31">
                  <c:v>7.760010101010101</c:v>
                </c:pt>
                <c:pt idx="32">
                  <c:v>7.760010101010101</c:v>
                </c:pt>
                <c:pt idx="33">
                  <c:v>7.760010101010101</c:v>
                </c:pt>
                <c:pt idx="34">
                  <c:v>7.760010101010101</c:v>
                </c:pt>
                <c:pt idx="35">
                  <c:v>7.760010101010101</c:v>
                </c:pt>
                <c:pt idx="36">
                  <c:v>7.760010101010101</c:v>
                </c:pt>
                <c:pt idx="37">
                  <c:v>7.760010101010101</c:v>
                </c:pt>
                <c:pt idx="38">
                  <c:v>7.760010101010101</c:v>
                </c:pt>
                <c:pt idx="39">
                  <c:v>7.760010101010101</c:v>
                </c:pt>
                <c:pt idx="40">
                  <c:v>7.760010101010101</c:v>
                </c:pt>
                <c:pt idx="41">
                  <c:v>7.760010101010101</c:v>
                </c:pt>
                <c:pt idx="42">
                  <c:v>7.760010101010101</c:v>
                </c:pt>
                <c:pt idx="43">
                  <c:v>7.760010101010101</c:v>
                </c:pt>
                <c:pt idx="44">
                  <c:v>7.760010101010101</c:v>
                </c:pt>
                <c:pt idx="45">
                  <c:v>7.760010101010101</c:v>
                </c:pt>
                <c:pt idx="46">
                  <c:v>7.760010101010101</c:v>
                </c:pt>
                <c:pt idx="47">
                  <c:v>7.760010101010101</c:v>
                </c:pt>
                <c:pt idx="48">
                  <c:v>7.760010101010101</c:v>
                </c:pt>
                <c:pt idx="49">
                  <c:v>7.760010101010101</c:v>
                </c:pt>
                <c:pt idx="50">
                  <c:v>7.760010101010101</c:v>
                </c:pt>
                <c:pt idx="51">
                  <c:v>7.760010101010101</c:v>
                </c:pt>
                <c:pt idx="52">
                  <c:v>7.760010101010101</c:v>
                </c:pt>
                <c:pt idx="53">
                  <c:v>7.760010101010101</c:v>
                </c:pt>
                <c:pt idx="54">
                  <c:v>7.760010101010101</c:v>
                </c:pt>
                <c:pt idx="55">
                  <c:v>7.760010101010101</c:v>
                </c:pt>
                <c:pt idx="56">
                  <c:v>7.760010101010101</c:v>
                </c:pt>
                <c:pt idx="57">
                  <c:v>7.760010101010101</c:v>
                </c:pt>
                <c:pt idx="58">
                  <c:v>7.760010101010101</c:v>
                </c:pt>
                <c:pt idx="59">
                  <c:v>7.760010101010101</c:v>
                </c:pt>
                <c:pt idx="60">
                  <c:v>7.760010101010101</c:v>
                </c:pt>
                <c:pt idx="61">
                  <c:v>7.760010101010101</c:v>
                </c:pt>
                <c:pt idx="62">
                  <c:v>7.760010101010101</c:v>
                </c:pt>
                <c:pt idx="63">
                  <c:v>7.760010101010101</c:v>
                </c:pt>
                <c:pt idx="64">
                  <c:v>7.760010101010101</c:v>
                </c:pt>
                <c:pt idx="65">
                  <c:v>7.760010101010101</c:v>
                </c:pt>
                <c:pt idx="66">
                  <c:v>7.760010101010101</c:v>
                </c:pt>
                <c:pt idx="67">
                  <c:v>7.760010101010101</c:v>
                </c:pt>
                <c:pt idx="68">
                  <c:v>7.760010101010101</c:v>
                </c:pt>
                <c:pt idx="69">
                  <c:v>7.760010101010101</c:v>
                </c:pt>
                <c:pt idx="70">
                  <c:v>7.760010101010101</c:v>
                </c:pt>
                <c:pt idx="71">
                  <c:v>7.760010101010101</c:v>
                </c:pt>
                <c:pt idx="72">
                  <c:v>7.760010101010101</c:v>
                </c:pt>
                <c:pt idx="73">
                  <c:v>7.760010101010101</c:v>
                </c:pt>
                <c:pt idx="74">
                  <c:v>7.760010101010101</c:v>
                </c:pt>
                <c:pt idx="75">
                  <c:v>7.760010101010101</c:v>
                </c:pt>
                <c:pt idx="76">
                  <c:v>7.760010101010101</c:v>
                </c:pt>
                <c:pt idx="77">
                  <c:v>7.760010101010101</c:v>
                </c:pt>
                <c:pt idx="78">
                  <c:v>7.760010101010101</c:v>
                </c:pt>
                <c:pt idx="79">
                  <c:v>7.760010101010101</c:v>
                </c:pt>
                <c:pt idx="80">
                  <c:v>7.760010101010101</c:v>
                </c:pt>
                <c:pt idx="81">
                  <c:v>7.760010101010101</c:v>
                </c:pt>
                <c:pt idx="82">
                  <c:v>7.760010101010101</c:v>
                </c:pt>
                <c:pt idx="83">
                  <c:v>7.760010101010101</c:v>
                </c:pt>
                <c:pt idx="84">
                  <c:v>7.760010101010101</c:v>
                </c:pt>
                <c:pt idx="85">
                  <c:v>7.760010101010101</c:v>
                </c:pt>
                <c:pt idx="86">
                  <c:v>7.760010101010101</c:v>
                </c:pt>
                <c:pt idx="87">
                  <c:v>7.760010101010101</c:v>
                </c:pt>
                <c:pt idx="88">
                  <c:v>7.760010101010101</c:v>
                </c:pt>
                <c:pt idx="89">
                  <c:v>7.760010101010101</c:v>
                </c:pt>
                <c:pt idx="90">
                  <c:v>7.760010101010101</c:v>
                </c:pt>
                <c:pt idx="91">
                  <c:v>7.760010101010101</c:v>
                </c:pt>
                <c:pt idx="92">
                  <c:v>7.760010101010101</c:v>
                </c:pt>
                <c:pt idx="93">
                  <c:v>7.760010101010101</c:v>
                </c:pt>
                <c:pt idx="94">
                  <c:v>7.760010101010101</c:v>
                </c:pt>
                <c:pt idx="95">
                  <c:v>7.760010101010101</c:v>
                </c:pt>
                <c:pt idx="96">
                  <c:v>7.760010101010101</c:v>
                </c:pt>
                <c:pt idx="97">
                  <c:v>7.760010101010101</c:v>
                </c:pt>
                <c:pt idx="98">
                  <c:v>7.760010101010101</c:v>
                </c:pt>
                <c:pt idx="99">
                  <c:v>7.760010101010101</c:v>
                </c:pt>
                <c:pt idx="100">
                  <c:v>7.760010101010101</c:v>
                </c:pt>
                <c:pt idx="101">
                  <c:v>7.760010101010101</c:v>
                </c:pt>
                <c:pt idx="102">
                  <c:v>7.760010101010101</c:v>
                </c:pt>
                <c:pt idx="103">
                  <c:v>7.760010101010101</c:v>
                </c:pt>
                <c:pt idx="104">
                  <c:v>7.760010101010101</c:v>
                </c:pt>
                <c:pt idx="105">
                  <c:v>7.760010101010101</c:v>
                </c:pt>
                <c:pt idx="106">
                  <c:v>7.760010101010101</c:v>
                </c:pt>
                <c:pt idx="107">
                  <c:v>7.760010101010101</c:v>
                </c:pt>
                <c:pt idx="108">
                  <c:v>7.760010101010101</c:v>
                </c:pt>
                <c:pt idx="109">
                  <c:v>7.760010101010101</c:v>
                </c:pt>
                <c:pt idx="110">
                  <c:v>7.760010101010101</c:v>
                </c:pt>
                <c:pt idx="111">
                  <c:v>7.760010101010101</c:v>
                </c:pt>
                <c:pt idx="112">
                  <c:v>7.760010101010101</c:v>
                </c:pt>
                <c:pt idx="113">
                  <c:v>7.760010101010101</c:v>
                </c:pt>
                <c:pt idx="114">
                  <c:v>7.760010101010101</c:v>
                </c:pt>
                <c:pt idx="115">
                  <c:v>7.760010101010101</c:v>
                </c:pt>
                <c:pt idx="116">
                  <c:v>7.760010101010101</c:v>
                </c:pt>
                <c:pt idx="117">
                  <c:v>7.760010101010101</c:v>
                </c:pt>
                <c:pt idx="118">
                  <c:v>7.760010101010101</c:v>
                </c:pt>
                <c:pt idx="119">
                  <c:v>7.760010101010101</c:v>
                </c:pt>
                <c:pt idx="120">
                  <c:v>7.760010101010101</c:v>
                </c:pt>
                <c:pt idx="121">
                  <c:v>7.760010101010101</c:v>
                </c:pt>
                <c:pt idx="122">
                  <c:v>7.760010101010101</c:v>
                </c:pt>
                <c:pt idx="123">
                  <c:v>7.760010101010101</c:v>
                </c:pt>
                <c:pt idx="124">
                  <c:v>7.760010101010101</c:v>
                </c:pt>
                <c:pt idx="125">
                  <c:v>7.760010101010101</c:v>
                </c:pt>
                <c:pt idx="126">
                  <c:v>7.760010101010101</c:v>
                </c:pt>
                <c:pt idx="127">
                  <c:v>7.760010101010101</c:v>
                </c:pt>
                <c:pt idx="128">
                  <c:v>7.760010101010101</c:v>
                </c:pt>
                <c:pt idx="129">
                  <c:v>7.760010101010101</c:v>
                </c:pt>
                <c:pt idx="130">
                  <c:v>7.760010101010101</c:v>
                </c:pt>
                <c:pt idx="131">
                  <c:v>7.760010101010101</c:v>
                </c:pt>
                <c:pt idx="132">
                  <c:v>7.760010101010101</c:v>
                </c:pt>
                <c:pt idx="133">
                  <c:v>7.760010101010101</c:v>
                </c:pt>
                <c:pt idx="134">
                  <c:v>7.760010101010101</c:v>
                </c:pt>
                <c:pt idx="135">
                  <c:v>7.760010101010101</c:v>
                </c:pt>
                <c:pt idx="136">
                  <c:v>7.760010101010101</c:v>
                </c:pt>
                <c:pt idx="137">
                  <c:v>7.760010101010101</c:v>
                </c:pt>
                <c:pt idx="138">
                  <c:v>7.760010101010101</c:v>
                </c:pt>
                <c:pt idx="139">
                  <c:v>7.760010101010101</c:v>
                </c:pt>
                <c:pt idx="140">
                  <c:v>7.760010101010101</c:v>
                </c:pt>
                <c:pt idx="141">
                  <c:v>7.760010101010101</c:v>
                </c:pt>
                <c:pt idx="142">
                  <c:v>7.760010101010101</c:v>
                </c:pt>
                <c:pt idx="143">
                  <c:v>7.760010101010101</c:v>
                </c:pt>
                <c:pt idx="144">
                  <c:v>7.760010101010101</c:v>
                </c:pt>
                <c:pt idx="145">
                  <c:v>7.760010101010101</c:v>
                </c:pt>
                <c:pt idx="146">
                  <c:v>7.760010101010101</c:v>
                </c:pt>
                <c:pt idx="147">
                  <c:v>7.760010101010101</c:v>
                </c:pt>
                <c:pt idx="148">
                  <c:v>7.760010101010101</c:v>
                </c:pt>
                <c:pt idx="149">
                  <c:v>7.760010101010101</c:v>
                </c:pt>
                <c:pt idx="150">
                  <c:v>7.760010101010101</c:v>
                </c:pt>
                <c:pt idx="151">
                  <c:v>7.760010101010101</c:v>
                </c:pt>
                <c:pt idx="152">
                  <c:v>7.760010101010101</c:v>
                </c:pt>
                <c:pt idx="153">
                  <c:v>7.760010101010101</c:v>
                </c:pt>
                <c:pt idx="154">
                  <c:v>7.760010101010101</c:v>
                </c:pt>
                <c:pt idx="155">
                  <c:v>7.760010101010101</c:v>
                </c:pt>
                <c:pt idx="156">
                  <c:v>7.760010101010101</c:v>
                </c:pt>
                <c:pt idx="157">
                  <c:v>7.760010101010101</c:v>
                </c:pt>
                <c:pt idx="158">
                  <c:v>7.760010101010101</c:v>
                </c:pt>
                <c:pt idx="159">
                  <c:v>7.760010101010101</c:v>
                </c:pt>
                <c:pt idx="160">
                  <c:v>7.760010101010101</c:v>
                </c:pt>
                <c:pt idx="161">
                  <c:v>7.760010101010101</c:v>
                </c:pt>
                <c:pt idx="162">
                  <c:v>7.760010101010101</c:v>
                </c:pt>
                <c:pt idx="163">
                  <c:v>7.760010101010101</c:v>
                </c:pt>
                <c:pt idx="164">
                  <c:v>7.760010101010101</c:v>
                </c:pt>
                <c:pt idx="165">
                  <c:v>7.760010101010101</c:v>
                </c:pt>
                <c:pt idx="166">
                  <c:v>7.760010101010101</c:v>
                </c:pt>
                <c:pt idx="167">
                  <c:v>7.760010101010101</c:v>
                </c:pt>
                <c:pt idx="168">
                  <c:v>7.760010101010101</c:v>
                </c:pt>
                <c:pt idx="169">
                  <c:v>7.760010101010101</c:v>
                </c:pt>
                <c:pt idx="170">
                  <c:v>7.760010101010101</c:v>
                </c:pt>
                <c:pt idx="171">
                  <c:v>7.760010101010101</c:v>
                </c:pt>
                <c:pt idx="172">
                  <c:v>7.760010101010101</c:v>
                </c:pt>
                <c:pt idx="173">
                  <c:v>7.760010101010101</c:v>
                </c:pt>
                <c:pt idx="174">
                  <c:v>7.760010101010101</c:v>
                </c:pt>
                <c:pt idx="175">
                  <c:v>7.760010101010101</c:v>
                </c:pt>
                <c:pt idx="176">
                  <c:v>7.760010101010101</c:v>
                </c:pt>
                <c:pt idx="177">
                  <c:v>7.760010101010101</c:v>
                </c:pt>
                <c:pt idx="178">
                  <c:v>7.760010101010101</c:v>
                </c:pt>
                <c:pt idx="179">
                  <c:v>7.760010101010101</c:v>
                </c:pt>
                <c:pt idx="180">
                  <c:v>7.760010101010101</c:v>
                </c:pt>
                <c:pt idx="181">
                  <c:v>7.760010101010101</c:v>
                </c:pt>
                <c:pt idx="182">
                  <c:v>7.760010101010101</c:v>
                </c:pt>
                <c:pt idx="183">
                  <c:v>7.760010101010101</c:v>
                </c:pt>
                <c:pt idx="184">
                  <c:v>7.760010101010101</c:v>
                </c:pt>
                <c:pt idx="185">
                  <c:v>7.760010101010101</c:v>
                </c:pt>
                <c:pt idx="186">
                  <c:v>7.760010101010101</c:v>
                </c:pt>
                <c:pt idx="187">
                  <c:v>7.760010101010101</c:v>
                </c:pt>
                <c:pt idx="188">
                  <c:v>7.760010101010101</c:v>
                </c:pt>
                <c:pt idx="189">
                  <c:v>7.760010101010101</c:v>
                </c:pt>
                <c:pt idx="190">
                  <c:v>7.760010101010101</c:v>
                </c:pt>
                <c:pt idx="191">
                  <c:v>7.760010101010101</c:v>
                </c:pt>
                <c:pt idx="192">
                  <c:v>7.760010101010101</c:v>
                </c:pt>
                <c:pt idx="193">
                  <c:v>7.760010101010101</c:v>
                </c:pt>
                <c:pt idx="194">
                  <c:v>7.760010101010101</c:v>
                </c:pt>
                <c:pt idx="195">
                  <c:v>7.760010101010101</c:v>
                </c:pt>
                <c:pt idx="196">
                  <c:v>7.760010101010101</c:v>
                </c:pt>
                <c:pt idx="197">
                  <c:v>7.760010101010101</c:v>
                </c:pt>
                <c:pt idx="198">
                  <c:v>7.760010101010101</c:v>
                </c:pt>
                <c:pt idx="199">
                  <c:v>7.760010101010101</c:v>
                </c:pt>
                <c:pt idx="200">
                  <c:v>7.760010101010101</c:v>
                </c:pt>
                <c:pt idx="201">
                  <c:v>7.760010101010101</c:v>
                </c:pt>
                <c:pt idx="202">
                  <c:v>7.760010101010101</c:v>
                </c:pt>
                <c:pt idx="203">
                  <c:v>7.760010101010101</c:v>
                </c:pt>
                <c:pt idx="204">
                  <c:v>7.760010101010101</c:v>
                </c:pt>
                <c:pt idx="205">
                  <c:v>7.760010101010101</c:v>
                </c:pt>
                <c:pt idx="206">
                  <c:v>7.760010101010101</c:v>
                </c:pt>
                <c:pt idx="207">
                  <c:v>7.760010101010101</c:v>
                </c:pt>
                <c:pt idx="208">
                  <c:v>7.760010101010101</c:v>
                </c:pt>
                <c:pt idx="209">
                  <c:v>7.760010101010101</c:v>
                </c:pt>
                <c:pt idx="210">
                  <c:v>7.760010101010101</c:v>
                </c:pt>
                <c:pt idx="211">
                  <c:v>7.760010101010101</c:v>
                </c:pt>
                <c:pt idx="212">
                  <c:v>7.760010101010101</c:v>
                </c:pt>
                <c:pt idx="213">
                  <c:v>7.760010101010101</c:v>
                </c:pt>
                <c:pt idx="214">
                  <c:v>7.760010101010101</c:v>
                </c:pt>
                <c:pt idx="215">
                  <c:v>7.760010101010101</c:v>
                </c:pt>
                <c:pt idx="216">
                  <c:v>7.760010101010101</c:v>
                </c:pt>
                <c:pt idx="217">
                  <c:v>7.760010101010101</c:v>
                </c:pt>
                <c:pt idx="218">
                  <c:v>7.760010101010101</c:v>
                </c:pt>
                <c:pt idx="219">
                  <c:v>7.760010101010101</c:v>
                </c:pt>
                <c:pt idx="220">
                  <c:v>7.760010101010101</c:v>
                </c:pt>
                <c:pt idx="221">
                  <c:v>7.760010101010101</c:v>
                </c:pt>
                <c:pt idx="222">
                  <c:v>7.760010101010101</c:v>
                </c:pt>
                <c:pt idx="223">
                  <c:v>7.760010101010101</c:v>
                </c:pt>
                <c:pt idx="224">
                  <c:v>7.760010101010101</c:v>
                </c:pt>
                <c:pt idx="225">
                  <c:v>7.760010101010101</c:v>
                </c:pt>
                <c:pt idx="226">
                  <c:v>7.760010101010101</c:v>
                </c:pt>
                <c:pt idx="227">
                  <c:v>7.760010101010101</c:v>
                </c:pt>
                <c:pt idx="228">
                  <c:v>7.760010101010101</c:v>
                </c:pt>
                <c:pt idx="229">
                  <c:v>7.760010101010101</c:v>
                </c:pt>
                <c:pt idx="230">
                  <c:v>7.760010101010101</c:v>
                </c:pt>
                <c:pt idx="231">
                  <c:v>7.760010101010101</c:v>
                </c:pt>
                <c:pt idx="232">
                  <c:v>7.760010101010101</c:v>
                </c:pt>
                <c:pt idx="233">
                  <c:v>7.760010101010101</c:v>
                </c:pt>
                <c:pt idx="234">
                  <c:v>7.760010101010101</c:v>
                </c:pt>
                <c:pt idx="235">
                  <c:v>7.760010101010101</c:v>
                </c:pt>
                <c:pt idx="236">
                  <c:v>7.760010101010101</c:v>
                </c:pt>
                <c:pt idx="237">
                  <c:v>7.760010101010101</c:v>
                </c:pt>
                <c:pt idx="238">
                  <c:v>7.760010101010101</c:v>
                </c:pt>
                <c:pt idx="239">
                  <c:v>7.760010101010101</c:v>
                </c:pt>
                <c:pt idx="240">
                  <c:v>7.760010101010101</c:v>
                </c:pt>
                <c:pt idx="241">
                  <c:v>7.760010101010101</c:v>
                </c:pt>
                <c:pt idx="242">
                  <c:v>7.760010101010101</c:v>
                </c:pt>
                <c:pt idx="243">
                  <c:v>7.760010101010101</c:v>
                </c:pt>
                <c:pt idx="244">
                  <c:v>7.760010101010101</c:v>
                </c:pt>
                <c:pt idx="245">
                  <c:v>7.760010101010101</c:v>
                </c:pt>
                <c:pt idx="246">
                  <c:v>7.760010101010101</c:v>
                </c:pt>
                <c:pt idx="247">
                  <c:v>7.760010101010101</c:v>
                </c:pt>
                <c:pt idx="248">
                  <c:v>7.760010101010101</c:v>
                </c:pt>
                <c:pt idx="249">
                  <c:v>7.760010101010101</c:v>
                </c:pt>
                <c:pt idx="250">
                  <c:v>7.760010101010101</c:v>
                </c:pt>
                <c:pt idx="251">
                  <c:v>7.760010101010101</c:v>
                </c:pt>
                <c:pt idx="252">
                  <c:v>7.760010101010101</c:v>
                </c:pt>
                <c:pt idx="253">
                  <c:v>7.760010101010101</c:v>
                </c:pt>
                <c:pt idx="254">
                  <c:v>7.760010101010101</c:v>
                </c:pt>
                <c:pt idx="255">
                  <c:v>7.760010101010101</c:v>
                </c:pt>
                <c:pt idx="256">
                  <c:v>7.760010101010101</c:v>
                </c:pt>
                <c:pt idx="257">
                  <c:v>7.760010101010101</c:v>
                </c:pt>
                <c:pt idx="258">
                  <c:v>7.760010101010101</c:v>
                </c:pt>
                <c:pt idx="259">
                  <c:v>7.760010101010101</c:v>
                </c:pt>
                <c:pt idx="260">
                  <c:v>7.760010101010101</c:v>
                </c:pt>
                <c:pt idx="261">
                  <c:v>7.760010101010101</c:v>
                </c:pt>
                <c:pt idx="262">
                  <c:v>7.760010101010101</c:v>
                </c:pt>
                <c:pt idx="263">
                  <c:v>7.760010101010101</c:v>
                </c:pt>
                <c:pt idx="264">
                  <c:v>7.760010101010101</c:v>
                </c:pt>
                <c:pt idx="265">
                  <c:v>7.760010101010101</c:v>
                </c:pt>
                <c:pt idx="266">
                  <c:v>7.760010101010101</c:v>
                </c:pt>
                <c:pt idx="267">
                  <c:v>7.760010101010101</c:v>
                </c:pt>
                <c:pt idx="268">
                  <c:v>7.760010101010101</c:v>
                </c:pt>
                <c:pt idx="269">
                  <c:v>7.760010101010101</c:v>
                </c:pt>
                <c:pt idx="270">
                  <c:v>7.760010101010101</c:v>
                </c:pt>
                <c:pt idx="271">
                  <c:v>7.760010101010101</c:v>
                </c:pt>
                <c:pt idx="272">
                  <c:v>7.760010101010101</c:v>
                </c:pt>
                <c:pt idx="273">
                  <c:v>7.760010101010101</c:v>
                </c:pt>
                <c:pt idx="274">
                  <c:v>7.760010101010101</c:v>
                </c:pt>
                <c:pt idx="275">
                  <c:v>7.760010101010101</c:v>
                </c:pt>
                <c:pt idx="276">
                  <c:v>7.760010101010101</c:v>
                </c:pt>
                <c:pt idx="277">
                  <c:v>7.760010101010101</c:v>
                </c:pt>
                <c:pt idx="278">
                  <c:v>7.760010101010101</c:v>
                </c:pt>
                <c:pt idx="279">
                  <c:v>7.760010101010101</c:v>
                </c:pt>
                <c:pt idx="280">
                  <c:v>7.760010101010101</c:v>
                </c:pt>
                <c:pt idx="281">
                  <c:v>7.760010101010101</c:v>
                </c:pt>
                <c:pt idx="282">
                  <c:v>7.760010101010101</c:v>
                </c:pt>
                <c:pt idx="283">
                  <c:v>7.760010101010101</c:v>
                </c:pt>
                <c:pt idx="284">
                  <c:v>7.760010101010101</c:v>
                </c:pt>
                <c:pt idx="285">
                  <c:v>7.760010101010101</c:v>
                </c:pt>
                <c:pt idx="286">
                  <c:v>7.760010101010101</c:v>
                </c:pt>
                <c:pt idx="287">
                  <c:v>7.760010101010101</c:v>
                </c:pt>
                <c:pt idx="288">
                  <c:v>7.760010101010101</c:v>
                </c:pt>
                <c:pt idx="289">
                  <c:v>7.760010101010101</c:v>
                </c:pt>
                <c:pt idx="290">
                  <c:v>7.760010101010101</c:v>
                </c:pt>
                <c:pt idx="291">
                  <c:v>7.760010101010101</c:v>
                </c:pt>
                <c:pt idx="292">
                  <c:v>7.760010101010101</c:v>
                </c:pt>
                <c:pt idx="293">
                  <c:v>7.760010101010101</c:v>
                </c:pt>
                <c:pt idx="294">
                  <c:v>7.760010101010101</c:v>
                </c:pt>
                <c:pt idx="295">
                  <c:v>7.760010101010101</c:v>
                </c:pt>
                <c:pt idx="296">
                  <c:v>7.760010101010101</c:v>
                </c:pt>
                <c:pt idx="297">
                  <c:v>7.760010101010101</c:v>
                </c:pt>
                <c:pt idx="298">
                  <c:v>7.760010101010101</c:v>
                </c:pt>
                <c:pt idx="299">
                  <c:v>7.760010101010101</c:v>
                </c:pt>
                <c:pt idx="300">
                  <c:v>7.760010101010101</c:v>
                </c:pt>
                <c:pt idx="301">
                  <c:v>7.760010101010101</c:v>
                </c:pt>
                <c:pt idx="302">
                  <c:v>7.760010101010101</c:v>
                </c:pt>
                <c:pt idx="303">
                  <c:v>7.760010101010101</c:v>
                </c:pt>
                <c:pt idx="304">
                  <c:v>7.760010101010101</c:v>
                </c:pt>
                <c:pt idx="305">
                  <c:v>7.760010101010101</c:v>
                </c:pt>
                <c:pt idx="306">
                  <c:v>7.760010101010101</c:v>
                </c:pt>
                <c:pt idx="307">
                  <c:v>7.760010101010101</c:v>
                </c:pt>
                <c:pt idx="308">
                  <c:v>7.760010101010101</c:v>
                </c:pt>
                <c:pt idx="309">
                  <c:v>7.760010101010101</c:v>
                </c:pt>
                <c:pt idx="310">
                  <c:v>7.760010101010101</c:v>
                </c:pt>
                <c:pt idx="311">
                  <c:v>7.760010101010101</c:v>
                </c:pt>
                <c:pt idx="312">
                  <c:v>7.760010101010101</c:v>
                </c:pt>
                <c:pt idx="313">
                  <c:v>7.760010101010101</c:v>
                </c:pt>
                <c:pt idx="314">
                  <c:v>7.760010101010101</c:v>
                </c:pt>
                <c:pt idx="315">
                  <c:v>7.760010101010101</c:v>
                </c:pt>
                <c:pt idx="316">
                  <c:v>7.760010101010101</c:v>
                </c:pt>
                <c:pt idx="317">
                  <c:v>7.760010101010101</c:v>
                </c:pt>
                <c:pt idx="318">
                  <c:v>7.760010101010101</c:v>
                </c:pt>
                <c:pt idx="319">
                  <c:v>7.760010101010101</c:v>
                </c:pt>
                <c:pt idx="320">
                  <c:v>7.760010101010101</c:v>
                </c:pt>
                <c:pt idx="321">
                  <c:v>7.760010101010101</c:v>
                </c:pt>
                <c:pt idx="322">
                  <c:v>7.760010101010101</c:v>
                </c:pt>
                <c:pt idx="323">
                  <c:v>7.760010101010101</c:v>
                </c:pt>
                <c:pt idx="324">
                  <c:v>7.760010101010101</c:v>
                </c:pt>
                <c:pt idx="325">
                  <c:v>7.760010101010101</c:v>
                </c:pt>
                <c:pt idx="326">
                  <c:v>7.760010101010101</c:v>
                </c:pt>
                <c:pt idx="327">
                  <c:v>7.760010101010101</c:v>
                </c:pt>
                <c:pt idx="328">
                  <c:v>7.760010101010101</c:v>
                </c:pt>
                <c:pt idx="329">
                  <c:v>7.760010101010101</c:v>
                </c:pt>
                <c:pt idx="330">
                  <c:v>7.760010101010101</c:v>
                </c:pt>
                <c:pt idx="331">
                  <c:v>7.760010101010101</c:v>
                </c:pt>
                <c:pt idx="332">
                  <c:v>7.760010101010101</c:v>
                </c:pt>
                <c:pt idx="333">
                  <c:v>7.760010101010101</c:v>
                </c:pt>
                <c:pt idx="334">
                  <c:v>7.760010101010101</c:v>
                </c:pt>
                <c:pt idx="335">
                  <c:v>7.760010101010101</c:v>
                </c:pt>
                <c:pt idx="336">
                  <c:v>7.760010101010101</c:v>
                </c:pt>
                <c:pt idx="337">
                  <c:v>7.760010101010101</c:v>
                </c:pt>
                <c:pt idx="338">
                  <c:v>7.760010101010101</c:v>
                </c:pt>
                <c:pt idx="339">
                  <c:v>7.760010101010101</c:v>
                </c:pt>
                <c:pt idx="340">
                  <c:v>7.760010101010101</c:v>
                </c:pt>
                <c:pt idx="341">
                  <c:v>7.760010101010101</c:v>
                </c:pt>
                <c:pt idx="342">
                  <c:v>7.760010101010101</c:v>
                </c:pt>
                <c:pt idx="343">
                  <c:v>7.760010101010101</c:v>
                </c:pt>
                <c:pt idx="344">
                  <c:v>7.760010101010101</c:v>
                </c:pt>
                <c:pt idx="345">
                  <c:v>7.760010101010101</c:v>
                </c:pt>
                <c:pt idx="346">
                  <c:v>7.760010101010101</c:v>
                </c:pt>
                <c:pt idx="347">
                  <c:v>7.760010101010101</c:v>
                </c:pt>
                <c:pt idx="348">
                  <c:v>7.760010101010101</c:v>
                </c:pt>
                <c:pt idx="349">
                  <c:v>7.760010101010101</c:v>
                </c:pt>
                <c:pt idx="350">
                  <c:v>7.760010101010101</c:v>
                </c:pt>
                <c:pt idx="351">
                  <c:v>7.760010101010101</c:v>
                </c:pt>
                <c:pt idx="352">
                  <c:v>7.760010101010101</c:v>
                </c:pt>
                <c:pt idx="353">
                  <c:v>7.760010101010101</c:v>
                </c:pt>
                <c:pt idx="354">
                  <c:v>7.760010101010101</c:v>
                </c:pt>
                <c:pt idx="355">
                  <c:v>7.760010101010101</c:v>
                </c:pt>
                <c:pt idx="356">
                  <c:v>7.760010101010101</c:v>
                </c:pt>
                <c:pt idx="357">
                  <c:v>7.760010101010101</c:v>
                </c:pt>
                <c:pt idx="358">
                  <c:v>7.760010101010101</c:v>
                </c:pt>
                <c:pt idx="359">
                  <c:v>7.760010101010101</c:v>
                </c:pt>
                <c:pt idx="360">
                  <c:v>7.760010101010101</c:v>
                </c:pt>
                <c:pt idx="361">
                  <c:v>7.760010101010101</c:v>
                </c:pt>
                <c:pt idx="362">
                  <c:v>7.760010101010101</c:v>
                </c:pt>
                <c:pt idx="363">
                  <c:v>7.760010101010101</c:v>
                </c:pt>
                <c:pt idx="364">
                  <c:v>7.760010101010101</c:v>
                </c:pt>
                <c:pt idx="365">
                  <c:v>7.760010101010101</c:v>
                </c:pt>
                <c:pt idx="366">
                  <c:v>7.760010101010101</c:v>
                </c:pt>
                <c:pt idx="367">
                  <c:v>7.760010101010101</c:v>
                </c:pt>
                <c:pt idx="368">
                  <c:v>7.760010101010101</c:v>
                </c:pt>
                <c:pt idx="369">
                  <c:v>7.760010101010101</c:v>
                </c:pt>
                <c:pt idx="370">
                  <c:v>7.760010101010101</c:v>
                </c:pt>
                <c:pt idx="371">
                  <c:v>7.760010101010101</c:v>
                </c:pt>
                <c:pt idx="372">
                  <c:v>7.760010101010101</c:v>
                </c:pt>
                <c:pt idx="373">
                  <c:v>7.760010101010101</c:v>
                </c:pt>
                <c:pt idx="374">
                  <c:v>7.760010101010101</c:v>
                </c:pt>
                <c:pt idx="375">
                  <c:v>7.760010101010101</c:v>
                </c:pt>
                <c:pt idx="376">
                  <c:v>7.760010101010101</c:v>
                </c:pt>
                <c:pt idx="377">
                  <c:v>7.760010101010101</c:v>
                </c:pt>
                <c:pt idx="378">
                  <c:v>7.760010101010101</c:v>
                </c:pt>
                <c:pt idx="379">
                  <c:v>7.760010101010101</c:v>
                </c:pt>
                <c:pt idx="380">
                  <c:v>7.760010101010101</c:v>
                </c:pt>
                <c:pt idx="381">
                  <c:v>7.760010101010101</c:v>
                </c:pt>
                <c:pt idx="382">
                  <c:v>7.760010101010101</c:v>
                </c:pt>
                <c:pt idx="383">
                  <c:v>7.760010101010101</c:v>
                </c:pt>
                <c:pt idx="384">
                  <c:v>7.760010101010101</c:v>
                </c:pt>
                <c:pt idx="385">
                  <c:v>7.760010101010101</c:v>
                </c:pt>
                <c:pt idx="386">
                  <c:v>7.760010101010101</c:v>
                </c:pt>
                <c:pt idx="387">
                  <c:v>7.760010101010101</c:v>
                </c:pt>
                <c:pt idx="388">
                  <c:v>7.760010101010101</c:v>
                </c:pt>
                <c:pt idx="389">
                  <c:v>7.760010101010101</c:v>
                </c:pt>
                <c:pt idx="390">
                  <c:v>7.760010101010101</c:v>
                </c:pt>
                <c:pt idx="391">
                  <c:v>7.760010101010101</c:v>
                </c:pt>
                <c:pt idx="392">
                  <c:v>7.760010101010101</c:v>
                </c:pt>
                <c:pt idx="393">
                  <c:v>7.760010101010101</c:v>
                </c:pt>
                <c:pt idx="394">
                  <c:v>7.760010101010101</c:v>
                </c:pt>
                <c:pt idx="395">
                  <c:v>7.760010101010101</c:v>
                </c:pt>
                <c:pt idx="396">
                  <c:v>7.760010101010101</c:v>
                </c:pt>
                <c:pt idx="397">
                  <c:v>7.760010101010101</c:v>
                </c:pt>
                <c:pt idx="398">
                  <c:v>7.760010101010101</c:v>
                </c:pt>
                <c:pt idx="399">
                  <c:v>7.760010101010101</c:v>
                </c:pt>
                <c:pt idx="400">
                  <c:v>7.760010101010101</c:v>
                </c:pt>
                <c:pt idx="401">
                  <c:v>7.760010101010101</c:v>
                </c:pt>
                <c:pt idx="402">
                  <c:v>7.760010101010101</c:v>
                </c:pt>
                <c:pt idx="403">
                  <c:v>7.760010101010101</c:v>
                </c:pt>
                <c:pt idx="404">
                  <c:v>7.760010101010101</c:v>
                </c:pt>
                <c:pt idx="405">
                  <c:v>7.760010101010101</c:v>
                </c:pt>
                <c:pt idx="406">
                  <c:v>7.760010101010101</c:v>
                </c:pt>
                <c:pt idx="407">
                  <c:v>7.760010101010101</c:v>
                </c:pt>
                <c:pt idx="408">
                  <c:v>7.760010101010101</c:v>
                </c:pt>
                <c:pt idx="409">
                  <c:v>7.760010101010101</c:v>
                </c:pt>
                <c:pt idx="410">
                  <c:v>7.760010101010101</c:v>
                </c:pt>
                <c:pt idx="411">
                  <c:v>7.760010101010101</c:v>
                </c:pt>
                <c:pt idx="412">
                  <c:v>7.760010101010101</c:v>
                </c:pt>
                <c:pt idx="413">
                  <c:v>7.760010101010101</c:v>
                </c:pt>
                <c:pt idx="414">
                  <c:v>7.760010101010101</c:v>
                </c:pt>
                <c:pt idx="415">
                  <c:v>7.760010101010101</c:v>
                </c:pt>
                <c:pt idx="416">
                  <c:v>7.760010101010101</c:v>
                </c:pt>
                <c:pt idx="417">
                  <c:v>7.760010101010101</c:v>
                </c:pt>
                <c:pt idx="418">
                  <c:v>7.760010101010101</c:v>
                </c:pt>
                <c:pt idx="419">
                  <c:v>7.760010101010101</c:v>
                </c:pt>
                <c:pt idx="420">
                  <c:v>7.760010101010101</c:v>
                </c:pt>
                <c:pt idx="421">
                  <c:v>7.760010101010101</c:v>
                </c:pt>
                <c:pt idx="422">
                  <c:v>7.760010101010101</c:v>
                </c:pt>
                <c:pt idx="423">
                  <c:v>7.760010101010101</c:v>
                </c:pt>
                <c:pt idx="424">
                  <c:v>7.760010101010101</c:v>
                </c:pt>
                <c:pt idx="425">
                  <c:v>7.760010101010101</c:v>
                </c:pt>
                <c:pt idx="426">
                  <c:v>7.760010101010101</c:v>
                </c:pt>
                <c:pt idx="427">
                  <c:v>7.760010101010101</c:v>
                </c:pt>
                <c:pt idx="428">
                  <c:v>7.760010101010101</c:v>
                </c:pt>
                <c:pt idx="429">
                  <c:v>7.760010101010101</c:v>
                </c:pt>
                <c:pt idx="430">
                  <c:v>7.760010101010101</c:v>
                </c:pt>
                <c:pt idx="431">
                  <c:v>7.760010101010101</c:v>
                </c:pt>
                <c:pt idx="432">
                  <c:v>7.760010101010101</c:v>
                </c:pt>
                <c:pt idx="433">
                  <c:v>7.760010101010101</c:v>
                </c:pt>
                <c:pt idx="434">
                  <c:v>7.760010101010101</c:v>
                </c:pt>
                <c:pt idx="435">
                  <c:v>7.760010101010101</c:v>
                </c:pt>
                <c:pt idx="436">
                  <c:v>7.760010101010101</c:v>
                </c:pt>
                <c:pt idx="437">
                  <c:v>7.760010101010101</c:v>
                </c:pt>
                <c:pt idx="438">
                  <c:v>7.760010101010101</c:v>
                </c:pt>
                <c:pt idx="439">
                  <c:v>7.760010101010101</c:v>
                </c:pt>
                <c:pt idx="440">
                  <c:v>7.760010101010101</c:v>
                </c:pt>
                <c:pt idx="441">
                  <c:v>7.760010101010101</c:v>
                </c:pt>
                <c:pt idx="442">
                  <c:v>7.760010101010101</c:v>
                </c:pt>
                <c:pt idx="443">
                  <c:v>7.760010101010101</c:v>
                </c:pt>
                <c:pt idx="444">
                  <c:v>7.760010101010101</c:v>
                </c:pt>
                <c:pt idx="445">
                  <c:v>7.760010101010101</c:v>
                </c:pt>
                <c:pt idx="446">
                  <c:v>7.760010101010101</c:v>
                </c:pt>
                <c:pt idx="447">
                  <c:v>7.760010101010101</c:v>
                </c:pt>
                <c:pt idx="448">
                  <c:v>7.760010101010101</c:v>
                </c:pt>
                <c:pt idx="449">
                  <c:v>7.760010101010101</c:v>
                </c:pt>
                <c:pt idx="450">
                  <c:v>7.760010101010101</c:v>
                </c:pt>
                <c:pt idx="451">
                  <c:v>7.760010101010101</c:v>
                </c:pt>
                <c:pt idx="452">
                  <c:v>7.760010101010101</c:v>
                </c:pt>
                <c:pt idx="453">
                  <c:v>7.760010101010101</c:v>
                </c:pt>
                <c:pt idx="454">
                  <c:v>7.760010101010101</c:v>
                </c:pt>
                <c:pt idx="455">
                  <c:v>7.760010101010101</c:v>
                </c:pt>
                <c:pt idx="456">
                  <c:v>7.760010101010101</c:v>
                </c:pt>
                <c:pt idx="457">
                  <c:v>7.760010101010101</c:v>
                </c:pt>
                <c:pt idx="458">
                  <c:v>7.760010101010101</c:v>
                </c:pt>
                <c:pt idx="459">
                  <c:v>7.760010101010101</c:v>
                </c:pt>
                <c:pt idx="460">
                  <c:v>7.760010101010101</c:v>
                </c:pt>
                <c:pt idx="461">
                  <c:v>7.760010101010101</c:v>
                </c:pt>
                <c:pt idx="462">
                  <c:v>7.760010101010101</c:v>
                </c:pt>
                <c:pt idx="463">
                  <c:v>7.760010101010101</c:v>
                </c:pt>
                <c:pt idx="464">
                  <c:v>7.760010101010101</c:v>
                </c:pt>
                <c:pt idx="465">
                  <c:v>7.760010101010101</c:v>
                </c:pt>
                <c:pt idx="466">
                  <c:v>7.760010101010101</c:v>
                </c:pt>
                <c:pt idx="467">
                  <c:v>7.760010101010101</c:v>
                </c:pt>
                <c:pt idx="468">
                  <c:v>7.760010101010101</c:v>
                </c:pt>
                <c:pt idx="469">
                  <c:v>7.760010101010101</c:v>
                </c:pt>
                <c:pt idx="470">
                  <c:v>7.760010101010101</c:v>
                </c:pt>
                <c:pt idx="471">
                  <c:v>7.760010101010101</c:v>
                </c:pt>
                <c:pt idx="472">
                  <c:v>7.760010101010101</c:v>
                </c:pt>
                <c:pt idx="473">
                  <c:v>7.760010101010101</c:v>
                </c:pt>
                <c:pt idx="474">
                  <c:v>7.760010101010101</c:v>
                </c:pt>
                <c:pt idx="475">
                  <c:v>7.760010101010101</c:v>
                </c:pt>
                <c:pt idx="476">
                  <c:v>7.760010101010101</c:v>
                </c:pt>
                <c:pt idx="477">
                  <c:v>7.760010101010101</c:v>
                </c:pt>
                <c:pt idx="478">
                  <c:v>7.760010101010101</c:v>
                </c:pt>
                <c:pt idx="479">
                  <c:v>7.760010101010101</c:v>
                </c:pt>
                <c:pt idx="480">
                  <c:v>7.760010101010101</c:v>
                </c:pt>
                <c:pt idx="481">
                  <c:v>7.760010101010101</c:v>
                </c:pt>
                <c:pt idx="482">
                  <c:v>7.760010101010101</c:v>
                </c:pt>
                <c:pt idx="483">
                  <c:v>7.760010101010101</c:v>
                </c:pt>
                <c:pt idx="484">
                  <c:v>7.760010101010101</c:v>
                </c:pt>
                <c:pt idx="485">
                  <c:v>7.760010101010101</c:v>
                </c:pt>
                <c:pt idx="486">
                  <c:v>7.760010101010101</c:v>
                </c:pt>
                <c:pt idx="487">
                  <c:v>7.760010101010101</c:v>
                </c:pt>
                <c:pt idx="488">
                  <c:v>7.760010101010101</c:v>
                </c:pt>
                <c:pt idx="489">
                  <c:v>7.760010101010101</c:v>
                </c:pt>
                <c:pt idx="490">
                  <c:v>7.760010101010101</c:v>
                </c:pt>
                <c:pt idx="491">
                  <c:v>7.760010101010101</c:v>
                </c:pt>
                <c:pt idx="492">
                  <c:v>7.760010101010101</c:v>
                </c:pt>
                <c:pt idx="493">
                  <c:v>7.760010101010101</c:v>
                </c:pt>
                <c:pt idx="494">
                  <c:v>7.760010101010101</c:v>
                </c:pt>
                <c:pt idx="495">
                  <c:v>7.760010101010101</c:v>
                </c:pt>
                <c:pt idx="496">
                  <c:v>7.760010101010101</c:v>
                </c:pt>
                <c:pt idx="497">
                  <c:v>7.760010101010101</c:v>
                </c:pt>
                <c:pt idx="498">
                  <c:v>7.760010101010101</c:v>
                </c:pt>
                <c:pt idx="499">
                  <c:v>7.760010101010101</c:v>
                </c:pt>
                <c:pt idx="500">
                  <c:v>7.760010101010101</c:v>
                </c:pt>
                <c:pt idx="501">
                  <c:v>7.760010101010101</c:v>
                </c:pt>
                <c:pt idx="502">
                  <c:v>7.760010101010101</c:v>
                </c:pt>
                <c:pt idx="503">
                  <c:v>7.760010101010101</c:v>
                </c:pt>
                <c:pt idx="504">
                  <c:v>7.760010101010101</c:v>
                </c:pt>
                <c:pt idx="505">
                  <c:v>7.760010101010101</c:v>
                </c:pt>
                <c:pt idx="506">
                  <c:v>7.760010101010101</c:v>
                </c:pt>
                <c:pt idx="507">
                  <c:v>7.760010101010101</c:v>
                </c:pt>
                <c:pt idx="508">
                  <c:v>7.760010101010101</c:v>
                </c:pt>
                <c:pt idx="509">
                  <c:v>7.760010101010101</c:v>
                </c:pt>
                <c:pt idx="510">
                  <c:v>7.760010101010101</c:v>
                </c:pt>
                <c:pt idx="511">
                  <c:v>7.760010101010101</c:v>
                </c:pt>
                <c:pt idx="512">
                  <c:v>7.760010101010101</c:v>
                </c:pt>
                <c:pt idx="513">
                  <c:v>7.760010101010101</c:v>
                </c:pt>
                <c:pt idx="514">
                  <c:v>7.760010101010101</c:v>
                </c:pt>
                <c:pt idx="515">
                  <c:v>7.760010101010101</c:v>
                </c:pt>
                <c:pt idx="516">
                  <c:v>7.760010101010101</c:v>
                </c:pt>
                <c:pt idx="517">
                  <c:v>7.760010101010101</c:v>
                </c:pt>
                <c:pt idx="518">
                  <c:v>7.760010101010101</c:v>
                </c:pt>
                <c:pt idx="519">
                  <c:v>7.760010101010101</c:v>
                </c:pt>
                <c:pt idx="520">
                  <c:v>7.760010101010101</c:v>
                </c:pt>
                <c:pt idx="521">
                  <c:v>7.760010101010101</c:v>
                </c:pt>
                <c:pt idx="522">
                  <c:v>7.760010101010101</c:v>
                </c:pt>
                <c:pt idx="523">
                  <c:v>7.760010101010101</c:v>
                </c:pt>
                <c:pt idx="524">
                  <c:v>7.760010101010101</c:v>
                </c:pt>
                <c:pt idx="525">
                  <c:v>7.760010101010101</c:v>
                </c:pt>
                <c:pt idx="526">
                  <c:v>7.760010101010101</c:v>
                </c:pt>
                <c:pt idx="527">
                  <c:v>7.760010101010101</c:v>
                </c:pt>
                <c:pt idx="528">
                  <c:v>7.760010101010101</c:v>
                </c:pt>
                <c:pt idx="529">
                  <c:v>7.760010101010101</c:v>
                </c:pt>
                <c:pt idx="530">
                  <c:v>7.760010101010101</c:v>
                </c:pt>
                <c:pt idx="531">
                  <c:v>7.760010101010101</c:v>
                </c:pt>
                <c:pt idx="532">
                  <c:v>7.760010101010101</c:v>
                </c:pt>
                <c:pt idx="533">
                  <c:v>7.760010101010101</c:v>
                </c:pt>
                <c:pt idx="534">
                  <c:v>7.760010101010101</c:v>
                </c:pt>
                <c:pt idx="535">
                  <c:v>7.760010101010101</c:v>
                </c:pt>
                <c:pt idx="536">
                  <c:v>7.760010101010101</c:v>
                </c:pt>
                <c:pt idx="537">
                  <c:v>7.760010101010101</c:v>
                </c:pt>
                <c:pt idx="538">
                  <c:v>7.760010101010101</c:v>
                </c:pt>
                <c:pt idx="539">
                  <c:v>7.760010101010101</c:v>
                </c:pt>
                <c:pt idx="540">
                  <c:v>7.760010101010101</c:v>
                </c:pt>
                <c:pt idx="541">
                  <c:v>7.760010101010101</c:v>
                </c:pt>
                <c:pt idx="542">
                  <c:v>7.760010101010101</c:v>
                </c:pt>
                <c:pt idx="543">
                  <c:v>7.760010101010101</c:v>
                </c:pt>
                <c:pt idx="544">
                  <c:v>7.760010101010101</c:v>
                </c:pt>
                <c:pt idx="545">
                  <c:v>7.760010101010101</c:v>
                </c:pt>
                <c:pt idx="546">
                  <c:v>7.760010101010101</c:v>
                </c:pt>
                <c:pt idx="547">
                  <c:v>7.760010101010101</c:v>
                </c:pt>
                <c:pt idx="548">
                  <c:v>7.760010101010101</c:v>
                </c:pt>
                <c:pt idx="549">
                  <c:v>7.760010101010101</c:v>
                </c:pt>
                <c:pt idx="550">
                  <c:v>7.760010101010101</c:v>
                </c:pt>
                <c:pt idx="551">
                  <c:v>7.760010101010101</c:v>
                </c:pt>
                <c:pt idx="552">
                  <c:v>7.760010101010101</c:v>
                </c:pt>
                <c:pt idx="553">
                  <c:v>7.760010101010101</c:v>
                </c:pt>
                <c:pt idx="554">
                  <c:v>7.760010101010101</c:v>
                </c:pt>
                <c:pt idx="555">
                  <c:v>7.760010101010101</c:v>
                </c:pt>
                <c:pt idx="556">
                  <c:v>7.760010101010101</c:v>
                </c:pt>
                <c:pt idx="557">
                  <c:v>7.760010101010101</c:v>
                </c:pt>
                <c:pt idx="558">
                  <c:v>7.760010101010101</c:v>
                </c:pt>
                <c:pt idx="559">
                  <c:v>7.760010101010101</c:v>
                </c:pt>
                <c:pt idx="560">
                  <c:v>7.760010101010101</c:v>
                </c:pt>
                <c:pt idx="561">
                  <c:v>7.760010101010101</c:v>
                </c:pt>
                <c:pt idx="562">
                  <c:v>7.760010101010101</c:v>
                </c:pt>
                <c:pt idx="563">
                  <c:v>7.760010101010101</c:v>
                </c:pt>
                <c:pt idx="564">
                  <c:v>7.760010101010101</c:v>
                </c:pt>
                <c:pt idx="565">
                  <c:v>7.760010101010101</c:v>
                </c:pt>
                <c:pt idx="566">
                  <c:v>7.760010101010101</c:v>
                </c:pt>
                <c:pt idx="567">
                  <c:v>7.760010101010101</c:v>
                </c:pt>
                <c:pt idx="568">
                  <c:v>7.760010101010101</c:v>
                </c:pt>
                <c:pt idx="569">
                  <c:v>7.760010101010101</c:v>
                </c:pt>
                <c:pt idx="570">
                  <c:v>7.760010101010101</c:v>
                </c:pt>
                <c:pt idx="571">
                  <c:v>7.760010101010101</c:v>
                </c:pt>
                <c:pt idx="572">
                  <c:v>7.760010101010101</c:v>
                </c:pt>
                <c:pt idx="573">
                  <c:v>7.760010101010101</c:v>
                </c:pt>
                <c:pt idx="574">
                  <c:v>7.760010101010101</c:v>
                </c:pt>
                <c:pt idx="575">
                  <c:v>7.760010101010101</c:v>
                </c:pt>
                <c:pt idx="576">
                  <c:v>7.760010101010101</c:v>
                </c:pt>
                <c:pt idx="577">
                  <c:v>7.760010101010101</c:v>
                </c:pt>
                <c:pt idx="578">
                  <c:v>7.760010101010101</c:v>
                </c:pt>
                <c:pt idx="579">
                  <c:v>7.760010101010101</c:v>
                </c:pt>
                <c:pt idx="580">
                  <c:v>7.760010101010101</c:v>
                </c:pt>
                <c:pt idx="581">
                  <c:v>7.760010101010101</c:v>
                </c:pt>
                <c:pt idx="582">
                  <c:v>7.760010101010101</c:v>
                </c:pt>
                <c:pt idx="583">
                  <c:v>7.760010101010101</c:v>
                </c:pt>
                <c:pt idx="584">
                  <c:v>7.760010101010101</c:v>
                </c:pt>
                <c:pt idx="585">
                  <c:v>7.760010101010101</c:v>
                </c:pt>
                <c:pt idx="586">
                  <c:v>7.760010101010101</c:v>
                </c:pt>
                <c:pt idx="587">
                  <c:v>7.760010101010101</c:v>
                </c:pt>
                <c:pt idx="588">
                  <c:v>7.760010101010101</c:v>
                </c:pt>
                <c:pt idx="589">
                  <c:v>7.760010101010101</c:v>
                </c:pt>
                <c:pt idx="590">
                  <c:v>7.760010101010101</c:v>
                </c:pt>
                <c:pt idx="591">
                  <c:v>7.760010101010101</c:v>
                </c:pt>
                <c:pt idx="592">
                  <c:v>7.760010101010101</c:v>
                </c:pt>
                <c:pt idx="593">
                  <c:v>7.760010101010101</c:v>
                </c:pt>
                <c:pt idx="594">
                  <c:v>7.760010101010101</c:v>
                </c:pt>
                <c:pt idx="595">
                  <c:v>7.760010101010101</c:v>
                </c:pt>
                <c:pt idx="596">
                  <c:v>7.760010101010101</c:v>
                </c:pt>
                <c:pt idx="597">
                  <c:v>7.760010101010101</c:v>
                </c:pt>
                <c:pt idx="598">
                  <c:v>7.760010101010101</c:v>
                </c:pt>
                <c:pt idx="599">
                  <c:v>7.760010101010101</c:v>
                </c:pt>
                <c:pt idx="600">
                  <c:v>7.760010101010101</c:v>
                </c:pt>
              </c:numCache>
            </c:numRef>
          </c:val>
          <c:smooth val="0"/>
          <c:extLst>
            <c:ext xmlns:c16="http://schemas.microsoft.com/office/drawing/2014/chart" uri="{C3380CC4-5D6E-409C-BE32-E72D297353CC}">
              <c16:uniqueId val="{00000002-89A3-4815-8565-99467BE27C1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7552104505123282E-2"/>
          <c:y val="0.13469629337080272"/>
          <c:w val="0.8885982026464444"/>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1.1949999999999998</c:v>
                </c:pt>
                <c:pt idx="1">
                  <c:v>1.1831683168316831</c:v>
                </c:pt>
                <c:pt idx="2">
                  <c:v>1.1715686274509804</c:v>
                </c:pt>
                <c:pt idx="3">
                  <c:v>1.1601941747572815</c:v>
                </c:pt>
                <c:pt idx="4">
                  <c:v>1.1490384615384615</c:v>
                </c:pt>
                <c:pt idx="5">
                  <c:v>1.138095238095238</c:v>
                </c:pt>
                <c:pt idx="6">
                  <c:v>1.1273584905660377</c:v>
                </c:pt>
                <c:pt idx="7">
                  <c:v>1.1168224299065421</c:v>
                </c:pt>
                <c:pt idx="8">
                  <c:v>1.1064814814814814</c:v>
                </c:pt>
                <c:pt idx="9">
                  <c:v>1.0963302752293578</c:v>
                </c:pt>
                <c:pt idx="10">
                  <c:v>1.0863636363636362</c:v>
                </c:pt>
                <c:pt idx="11">
                  <c:v>1.0765765765765765</c:v>
                </c:pt>
                <c:pt idx="12">
                  <c:v>1.0669642857142856</c:v>
                </c:pt>
                <c:pt idx="13">
                  <c:v>1.0575221238938053</c:v>
                </c:pt>
                <c:pt idx="14">
                  <c:v>1.0482456140350875</c:v>
                </c:pt>
                <c:pt idx="15">
                  <c:v>1.0391304347826087</c:v>
                </c:pt>
                <c:pt idx="16">
                  <c:v>1.0301724137931032</c:v>
                </c:pt>
                <c:pt idx="17">
                  <c:v>1.0213675213675211</c:v>
                </c:pt>
                <c:pt idx="18">
                  <c:v>1.0127118644067794</c:v>
                </c:pt>
                <c:pt idx="19">
                  <c:v>1.0042016806722687</c:v>
                </c:pt>
                <c:pt idx="20">
                  <c:v>0.99583333333333313</c:v>
                </c:pt>
                <c:pt idx="21">
                  <c:v>0.98760330578512379</c:v>
                </c:pt>
                <c:pt idx="22">
                  <c:v>0.9795081967213114</c:v>
                </c:pt>
                <c:pt idx="23">
                  <c:v>0.97154471544715426</c:v>
                </c:pt>
                <c:pt idx="24">
                  <c:v>0.96370967741935454</c:v>
                </c:pt>
                <c:pt idx="25">
                  <c:v>0.95599999999999974</c:v>
                </c:pt>
                <c:pt idx="26">
                  <c:v>0.94841269841269815</c:v>
                </c:pt>
                <c:pt idx="27">
                  <c:v>0.94094488188976355</c:v>
                </c:pt>
                <c:pt idx="28">
                  <c:v>0.93359374999999978</c:v>
                </c:pt>
                <c:pt idx="29">
                  <c:v>0.92635658914728658</c:v>
                </c:pt>
                <c:pt idx="30">
                  <c:v>0.91923076923076896</c:v>
                </c:pt>
                <c:pt idx="31">
                  <c:v>0.91221374045801507</c:v>
                </c:pt>
                <c:pt idx="32">
                  <c:v>0.90530303030303005</c:v>
                </c:pt>
                <c:pt idx="33">
                  <c:v>0.89849624060150346</c:v>
                </c:pt>
                <c:pt idx="34">
                  <c:v>0.89179104477611915</c:v>
                </c:pt>
                <c:pt idx="35">
                  <c:v>0.88518518518518496</c:v>
                </c:pt>
                <c:pt idx="36">
                  <c:v>0.87867647058823495</c:v>
                </c:pt>
                <c:pt idx="37">
                  <c:v>0.8722627737226275</c:v>
                </c:pt>
                <c:pt idx="38">
                  <c:v>0.86594202898550698</c:v>
                </c:pt>
                <c:pt idx="39">
                  <c:v>0.8597122302158271</c:v>
                </c:pt>
                <c:pt idx="40">
                  <c:v>0.85357142857142831</c:v>
                </c:pt>
                <c:pt idx="41">
                  <c:v>0.84751773049645363</c:v>
                </c:pt>
                <c:pt idx="42">
                  <c:v>0.84154929577464754</c:v>
                </c:pt>
                <c:pt idx="43">
                  <c:v>0.83566433566433551</c:v>
                </c:pt>
                <c:pt idx="44">
                  <c:v>0.82986111111111094</c:v>
                </c:pt>
                <c:pt idx="45">
                  <c:v>0.82413793103448241</c:v>
                </c:pt>
                <c:pt idx="46">
                  <c:v>0.81849315068493123</c:v>
                </c:pt>
                <c:pt idx="47">
                  <c:v>0.81292517006802689</c:v>
                </c:pt>
                <c:pt idx="48">
                  <c:v>0.80743243243243223</c:v>
                </c:pt>
                <c:pt idx="49">
                  <c:v>0.80201342281879173</c:v>
                </c:pt>
                <c:pt idx="50">
                  <c:v>0.7966666666666663</c:v>
                </c:pt>
                <c:pt idx="51">
                  <c:v>0.7913907284768209</c:v>
                </c:pt>
                <c:pt idx="52">
                  <c:v>0.78618421052631549</c:v>
                </c:pt>
                <c:pt idx="53">
                  <c:v>0.78104575163398671</c:v>
                </c:pt>
                <c:pt idx="54">
                  <c:v>0.77597402597402576</c:v>
                </c:pt>
                <c:pt idx="55">
                  <c:v>0.77096774193548356</c:v>
                </c:pt>
                <c:pt idx="56">
                  <c:v>0.76602564102564075</c:v>
                </c:pt>
                <c:pt idx="57">
                  <c:v>0.76114649681528634</c:v>
                </c:pt>
                <c:pt idx="58">
                  <c:v>0.75632911392405033</c:v>
                </c:pt>
                <c:pt idx="59">
                  <c:v>0.75157232704402488</c:v>
                </c:pt>
                <c:pt idx="60">
                  <c:v>0.74687499999999973</c:v>
                </c:pt>
                <c:pt idx="61">
                  <c:v>0.74223602484472018</c:v>
                </c:pt>
                <c:pt idx="62">
                  <c:v>0.73765432098765404</c:v>
                </c:pt>
                <c:pt idx="63">
                  <c:v>0.73312883435582799</c:v>
                </c:pt>
                <c:pt idx="64">
                  <c:v>0.72865853658536561</c:v>
                </c:pt>
                <c:pt idx="65">
                  <c:v>0.72424242424242402</c:v>
                </c:pt>
                <c:pt idx="66">
                  <c:v>0.71987951807228889</c:v>
                </c:pt>
                <c:pt idx="67">
                  <c:v>0.7155688622754488</c:v>
                </c:pt>
                <c:pt idx="68">
                  <c:v>0.7113095238095235</c:v>
                </c:pt>
                <c:pt idx="69">
                  <c:v>0.70710059171597606</c:v>
                </c:pt>
                <c:pt idx="70">
                  <c:v>0.70294117647058796</c:v>
                </c:pt>
                <c:pt idx="71">
                  <c:v>0.6988304093567248</c:v>
                </c:pt>
                <c:pt idx="72">
                  <c:v>0.6947674418604648</c:v>
                </c:pt>
                <c:pt idx="73">
                  <c:v>0.69075144508670483</c:v>
                </c:pt>
                <c:pt idx="74">
                  <c:v>0.68678160919540199</c:v>
                </c:pt>
                <c:pt idx="75">
                  <c:v>0.6828571428571425</c:v>
                </c:pt>
                <c:pt idx="76">
                  <c:v>0.67897727272727249</c:v>
                </c:pt>
                <c:pt idx="77">
                  <c:v>0.67514124293785283</c:v>
                </c:pt>
                <c:pt idx="78">
                  <c:v>0.67134831460674127</c:v>
                </c:pt>
                <c:pt idx="79">
                  <c:v>0.6675977653631282</c:v>
                </c:pt>
                <c:pt idx="80">
                  <c:v>0.66388888888888864</c:v>
                </c:pt>
                <c:pt idx="81">
                  <c:v>0.66022099447513782</c:v>
                </c:pt>
                <c:pt idx="82">
                  <c:v>0.65659340659340637</c:v>
                </c:pt>
                <c:pt idx="83">
                  <c:v>0.65300546448087404</c:v>
                </c:pt>
                <c:pt idx="84">
                  <c:v>0.64945652173913015</c:v>
                </c:pt>
                <c:pt idx="85">
                  <c:v>0.64594594594594568</c:v>
                </c:pt>
                <c:pt idx="86">
                  <c:v>0.64247311827956965</c:v>
                </c:pt>
                <c:pt idx="87">
                  <c:v>0.63903743315507988</c:v>
                </c:pt>
                <c:pt idx="88">
                  <c:v>0.63563829787234016</c:v>
                </c:pt>
                <c:pt idx="89">
                  <c:v>0.63227513227513199</c:v>
                </c:pt>
                <c:pt idx="90">
                  <c:v>0.62894736842105237</c:v>
                </c:pt>
                <c:pt idx="91">
                  <c:v>0.62565445026177979</c:v>
                </c:pt>
                <c:pt idx="92">
                  <c:v>0.62239583333333304</c:v>
                </c:pt>
                <c:pt idx="93">
                  <c:v>0.61917098445595831</c:v>
                </c:pt>
                <c:pt idx="94">
                  <c:v>0.61597938144329867</c:v>
                </c:pt>
                <c:pt idx="95">
                  <c:v>0.61282051282051253</c:v>
                </c:pt>
                <c:pt idx="96">
                  <c:v>0.60969387755102011</c:v>
                </c:pt>
                <c:pt idx="97">
                  <c:v>0.60659898477157326</c:v>
                </c:pt>
                <c:pt idx="98">
                  <c:v>0.60353535353535326</c:v>
                </c:pt>
                <c:pt idx="99">
                  <c:v>0.60050251256281373</c:v>
                </c:pt>
                <c:pt idx="100">
                  <c:v>0.59749999999999981</c:v>
                </c:pt>
                <c:pt idx="101">
                  <c:v>0.59452736318407939</c:v>
                </c:pt>
                <c:pt idx="102">
                  <c:v>0.59158415841584144</c:v>
                </c:pt>
                <c:pt idx="103">
                  <c:v>0.58866995073891615</c:v>
                </c:pt>
                <c:pt idx="104">
                  <c:v>0.58578431372549022</c:v>
                </c:pt>
                <c:pt idx="105">
                  <c:v>0.58292682926829276</c:v>
                </c:pt>
                <c:pt idx="106">
                  <c:v>0.58009708737864085</c:v>
                </c:pt>
                <c:pt idx="107">
                  <c:v>0.57729468599033829</c:v>
                </c:pt>
                <c:pt idx="108">
                  <c:v>0.57451923076923095</c:v>
                </c:pt>
                <c:pt idx="109">
                  <c:v>0.57177033492822993</c:v>
                </c:pt>
                <c:pt idx="110">
                  <c:v>0.56904761904761936</c:v>
                </c:pt>
                <c:pt idx="111">
                  <c:v>0.5663507109004744</c:v>
                </c:pt>
                <c:pt idx="112">
                  <c:v>0.56367924528301927</c:v>
                </c:pt>
                <c:pt idx="113">
                  <c:v>0.5610328638497657</c:v>
                </c:pt>
                <c:pt idx="114">
                  <c:v>0.55841121495327151</c:v>
                </c:pt>
                <c:pt idx="115">
                  <c:v>0.55581395348837259</c:v>
                </c:pt>
                <c:pt idx="116">
                  <c:v>0.55324074074074137</c:v>
                </c:pt>
                <c:pt idx="117">
                  <c:v>0.55069124423963201</c:v>
                </c:pt>
                <c:pt idx="118">
                  <c:v>0.54816513761467967</c:v>
                </c:pt>
                <c:pt idx="119">
                  <c:v>0.54566210045662178</c:v>
                </c:pt>
                <c:pt idx="120">
                  <c:v>0.54318181818181899</c:v>
                </c:pt>
                <c:pt idx="121">
                  <c:v>0.54072398190045334</c:v>
                </c:pt>
                <c:pt idx="122">
                  <c:v>0.53828828828828912</c:v>
                </c:pt>
                <c:pt idx="123">
                  <c:v>0.5358744394618844</c:v>
                </c:pt>
                <c:pt idx="124">
                  <c:v>0.53348214285714379</c:v>
                </c:pt>
                <c:pt idx="125">
                  <c:v>0.5311111111111122</c:v>
                </c:pt>
                <c:pt idx="126">
                  <c:v>0.52876106194690375</c:v>
                </c:pt>
                <c:pt idx="127">
                  <c:v>0.5264317180616751</c:v>
                </c:pt>
                <c:pt idx="128">
                  <c:v>0.52412280701754499</c:v>
                </c:pt>
                <c:pt idx="129">
                  <c:v>0.52183406113537234</c:v>
                </c:pt>
                <c:pt idx="130">
                  <c:v>0.51956521739130557</c:v>
                </c:pt>
                <c:pt idx="131">
                  <c:v>0.51731601731601862</c:v>
                </c:pt>
                <c:pt idx="132">
                  <c:v>0.51508620689655304</c:v>
                </c:pt>
                <c:pt idx="133">
                  <c:v>0.51287553648068807</c:v>
                </c:pt>
                <c:pt idx="134">
                  <c:v>0.51068376068376198</c:v>
                </c:pt>
                <c:pt idx="135">
                  <c:v>0.50851063829787368</c:v>
                </c:pt>
                <c:pt idx="136">
                  <c:v>0.50635593220339126</c:v>
                </c:pt>
                <c:pt idx="137">
                  <c:v>0.50421940928270192</c:v>
                </c:pt>
                <c:pt idx="138">
                  <c:v>0.50210084033613589</c:v>
                </c:pt>
                <c:pt idx="139">
                  <c:v>0.50000000000000155</c:v>
                </c:pt>
                <c:pt idx="140">
                  <c:v>0.49791666666666828</c:v>
                </c:pt>
                <c:pt idx="141">
                  <c:v>0.49585062240664063</c:v>
                </c:pt>
                <c:pt idx="142">
                  <c:v>0.49380165289256361</c:v>
                </c:pt>
                <c:pt idx="143">
                  <c:v>0.49176954732510453</c:v>
                </c:pt>
                <c:pt idx="144">
                  <c:v>0.48975409836065736</c:v>
                </c:pt>
                <c:pt idx="145">
                  <c:v>0.48775510204081801</c:v>
                </c:pt>
                <c:pt idx="146">
                  <c:v>0.48577235772357896</c:v>
                </c:pt>
                <c:pt idx="147">
                  <c:v>0.48380566801619612</c:v>
                </c:pt>
                <c:pt idx="148">
                  <c:v>0.48185483870967921</c:v>
                </c:pt>
                <c:pt idx="149">
                  <c:v>0.47991967871486124</c:v>
                </c:pt>
                <c:pt idx="150">
                  <c:v>0.47800000000000187</c:v>
                </c:pt>
                <c:pt idx="151">
                  <c:v>0.47609561752988239</c:v>
                </c:pt>
                <c:pt idx="152">
                  <c:v>0.47420634920635113</c:v>
                </c:pt>
                <c:pt idx="153">
                  <c:v>0.47233201581027862</c:v>
                </c:pt>
                <c:pt idx="154">
                  <c:v>0.47047244094488383</c:v>
                </c:pt>
                <c:pt idx="155">
                  <c:v>0.46862745098039416</c:v>
                </c:pt>
                <c:pt idx="156">
                  <c:v>0.466796875000002</c:v>
                </c:pt>
                <c:pt idx="157">
                  <c:v>0.46498054474708378</c:v>
                </c:pt>
                <c:pt idx="158">
                  <c:v>0.46317829457364545</c:v>
                </c:pt>
                <c:pt idx="159">
                  <c:v>0.46138996138996347</c:v>
                </c:pt>
                <c:pt idx="160">
                  <c:v>0.4596153846153867</c:v>
                </c:pt>
                <c:pt idx="161">
                  <c:v>0.45785440613027029</c:v>
                </c:pt>
                <c:pt idx="162">
                  <c:v>0.45610687022900975</c:v>
                </c:pt>
                <c:pt idx="163">
                  <c:v>0.45437262357414665</c:v>
                </c:pt>
                <c:pt idx="164">
                  <c:v>0.45265151515151736</c:v>
                </c:pt>
                <c:pt idx="165">
                  <c:v>0.45094339622641727</c:v>
                </c:pt>
                <c:pt idx="166">
                  <c:v>0.44924812030075412</c:v>
                </c:pt>
                <c:pt idx="167">
                  <c:v>0.44756554307116331</c:v>
                </c:pt>
                <c:pt idx="168">
                  <c:v>0.4458955223880619</c:v>
                </c:pt>
                <c:pt idx="169">
                  <c:v>0.44423791821561565</c:v>
                </c:pt>
                <c:pt idx="170">
                  <c:v>0.44259259259259487</c:v>
                </c:pt>
                <c:pt idx="171">
                  <c:v>0.44095940959409824</c:v>
                </c:pt>
                <c:pt idx="172">
                  <c:v>0.43933823529411992</c:v>
                </c:pt>
                <c:pt idx="173">
                  <c:v>0.43772893772894006</c:v>
                </c:pt>
                <c:pt idx="174">
                  <c:v>0.43613138686131625</c:v>
                </c:pt>
                <c:pt idx="175">
                  <c:v>0.4345454545454569</c:v>
                </c:pt>
                <c:pt idx="176">
                  <c:v>0.43297101449275599</c:v>
                </c:pt>
                <c:pt idx="177">
                  <c:v>0.43140794223826956</c:v>
                </c:pt>
                <c:pt idx="178">
                  <c:v>0.42985611510791605</c:v>
                </c:pt>
                <c:pt idx="179">
                  <c:v>0.42831541218638236</c:v>
                </c:pt>
                <c:pt idx="180">
                  <c:v>0.42678571428571671</c:v>
                </c:pt>
                <c:pt idx="181">
                  <c:v>0.42526690391459321</c:v>
                </c:pt>
                <c:pt idx="182">
                  <c:v>0.42375886524822942</c:v>
                </c:pt>
                <c:pt idx="183">
                  <c:v>0.42226148409894243</c:v>
                </c:pt>
                <c:pt idx="184">
                  <c:v>0.42077464788732644</c:v>
                </c:pt>
                <c:pt idx="185">
                  <c:v>0.41929824561403761</c:v>
                </c:pt>
                <c:pt idx="186">
                  <c:v>0.41783216783217036</c:v>
                </c:pt>
                <c:pt idx="187">
                  <c:v>0.41637630662021163</c:v>
                </c:pt>
                <c:pt idx="188">
                  <c:v>0.41493055555555808</c:v>
                </c:pt>
                <c:pt idx="189">
                  <c:v>0.41349480968858388</c:v>
                </c:pt>
                <c:pt idx="190">
                  <c:v>0.41206896551724392</c:v>
                </c:pt>
                <c:pt idx="191">
                  <c:v>0.41065292096220191</c:v>
                </c:pt>
                <c:pt idx="192">
                  <c:v>0.40924657534246839</c:v>
                </c:pt>
                <c:pt idx="193">
                  <c:v>0.40784982935153846</c:v>
                </c:pt>
                <c:pt idx="194">
                  <c:v>0.40646258503401622</c:v>
                </c:pt>
                <c:pt idx="195">
                  <c:v>0.40508474576271447</c:v>
                </c:pt>
                <c:pt idx="196">
                  <c:v>0.40371621621621889</c:v>
                </c:pt>
                <c:pt idx="197">
                  <c:v>0.40235690235690502</c:v>
                </c:pt>
                <c:pt idx="198">
                  <c:v>0.40100671140939864</c:v>
                </c:pt>
                <c:pt idx="199">
                  <c:v>0.39966555183946756</c:v>
                </c:pt>
                <c:pt idx="200">
                  <c:v>0.39833333333333604</c:v>
                </c:pt>
                <c:pt idx="201">
                  <c:v>0.39700996677741135</c:v>
                </c:pt>
                <c:pt idx="202">
                  <c:v>0.39569536423841328</c:v>
                </c:pt>
                <c:pt idx="203">
                  <c:v>0.39438943894389711</c:v>
                </c:pt>
                <c:pt idx="204">
                  <c:v>0.39309210526316063</c:v>
                </c:pt>
                <c:pt idx="205">
                  <c:v>0.39180327868852732</c:v>
                </c:pt>
                <c:pt idx="206">
                  <c:v>0.39052287581699618</c:v>
                </c:pt>
                <c:pt idx="207">
                  <c:v>0.38925081433225034</c:v>
                </c:pt>
                <c:pt idx="208">
                  <c:v>0.38798701298701577</c:v>
                </c:pt>
                <c:pt idx="209">
                  <c:v>0.38673139158576331</c:v>
                </c:pt>
                <c:pt idx="210">
                  <c:v>0.38548387096774472</c:v>
                </c:pt>
                <c:pt idx="211">
                  <c:v>0.38424437299035646</c:v>
                </c:pt>
                <c:pt idx="212">
                  <c:v>0.38301282051282332</c:v>
                </c:pt>
                <c:pt idx="213">
                  <c:v>0.38178913738019449</c:v>
                </c:pt>
                <c:pt idx="214">
                  <c:v>0.38057324840764611</c:v>
                </c:pt>
                <c:pt idx="215">
                  <c:v>0.37936507936508218</c:v>
                </c:pt>
                <c:pt idx="216">
                  <c:v>0.37816455696202816</c:v>
                </c:pt>
                <c:pt idx="217">
                  <c:v>0.37697160883281039</c:v>
                </c:pt>
                <c:pt idx="218">
                  <c:v>0.37578616352201544</c:v>
                </c:pt>
                <c:pt idx="219">
                  <c:v>0.37460815047022228</c:v>
                </c:pt>
                <c:pt idx="220">
                  <c:v>0.37343750000000286</c:v>
                </c:pt>
                <c:pt idx="221">
                  <c:v>0.37227414330218356</c:v>
                </c:pt>
                <c:pt idx="222">
                  <c:v>0.37111801242236309</c:v>
                </c:pt>
                <c:pt idx="223">
                  <c:v>0.3699690402476809</c:v>
                </c:pt>
                <c:pt idx="224">
                  <c:v>0.36882716049383008</c:v>
                </c:pt>
                <c:pt idx="225">
                  <c:v>0.36769230769231059</c:v>
                </c:pt>
                <c:pt idx="226">
                  <c:v>0.36656441717791705</c:v>
                </c:pt>
                <c:pt idx="227">
                  <c:v>0.3654434250764555</c:v>
                </c:pt>
                <c:pt idx="228">
                  <c:v>0.36432926829268586</c:v>
                </c:pt>
                <c:pt idx="229">
                  <c:v>0.36322188449848319</c:v>
                </c:pt>
                <c:pt idx="230">
                  <c:v>0.36212121212121506</c:v>
                </c:pt>
                <c:pt idx="231">
                  <c:v>0.36102719033232922</c:v>
                </c:pt>
                <c:pt idx="232">
                  <c:v>0.3599397590361475</c:v>
                </c:pt>
                <c:pt idx="233">
                  <c:v>0.35885885885886182</c:v>
                </c:pt>
                <c:pt idx="234">
                  <c:v>0.35778443113772751</c:v>
                </c:pt>
                <c:pt idx="235">
                  <c:v>0.35671641791045072</c:v>
                </c:pt>
                <c:pt idx="236">
                  <c:v>0.35565476190476486</c:v>
                </c:pt>
                <c:pt idx="237">
                  <c:v>0.35459940652819283</c:v>
                </c:pt>
                <c:pt idx="238">
                  <c:v>0.35355029585799114</c:v>
                </c:pt>
                <c:pt idx="239">
                  <c:v>0.35250737463127141</c:v>
                </c:pt>
                <c:pt idx="240">
                  <c:v>0.35147058823529709</c:v>
                </c:pt>
                <c:pt idx="241">
                  <c:v>0.35043988269795018</c:v>
                </c:pt>
                <c:pt idx="242">
                  <c:v>0.34941520467836557</c:v>
                </c:pt>
                <c:pt idx="243">
                  <c:v>0.34839650145772894</c:v>
                </c:pt>
                <c:pt idx="244">
                  <c:v>0.34738372093023556</c:v>
                </c:pt>
                <c:pt idx="245">
                  <c:v>0.34637681159420591</c:v>
                </c:pt>
                <c:pt idx="246">
                  <c:v>0.34537572254335563</c:v>
                </c:pt>
                <c:pt idx="247">
                  <c:v>0.34438040345821624</c:v>
                </c:pt>
                <c:pt idx="248">
                  <c:v>0.34339080459770416</c:v>
                </c:pt>
                <c:pt idx="249">
                  <c:v>0.34240687679083398</c:v>
                </c:pt>
                <c:pt idx="250">
                  <c:v>0.34142857142857447</c:v>
                </c:pt>
                <c:pt idx="251">
                  <c:v>0.34045584045584348</c:v>
                </c:pt>
                <c:pt idx="252">
                  <c:v>0.33948863636363935</c:v>
                </c:pt>
                <c:pt idx="253">
                  <c:v>0.33852691218130615</c:v>
                </c:pt>
                <c:pt idx="254">
                  <c:v>0.33757062146892958</c:v>
                </c:pt>
                <c:pt idx="255">
                  <c:v>0.3366197183098622</c:v>
                </c:pt>
                <c:pt idx="256">
                  <c:v>0.3356741573033738</c:v>
                </c:pt>
                <c:pt idx="257">
                  <c:v>0.334733893557426</c:v>
                </c:pt>
                <c:pt idx="258">
                  <c:v>0.33379888268156732</c:v>
                </c:pt>
                <c:pt idx="259">
                  <c:v>0.33286908077994731</c:v>
                </c:pt>
                <c:pt idx="260">
                  <c:v>0.33194444444444748</c:v>
                </c:pt>
                <c:pt idx="261">
                  <c:v>0.33102493074792549</c:v>
                </c:pt>
                <c:pt idx="262">
                  <c:v>0.33011049723757213</c:v>
                </c:pt>
                <c:pt idx="263">
                  <c:v>0.3292011019283777</c:v>
                </c:pt>
                <c:pt idx="264">
                  <c:v>0.32829670329670635</c:v>
                </c:pt>
                <c:pt idx="265">
                  <c:v>0.32739726027397564</c:v>
                </c:pt>
                <c:pt idx="266">
                  <c:v>0.32650273224044024</c:v>
                </c:pt>
                <c:pt idx="267">
                  <c:v>0.3256130790190766</c:v>
                </c:pt>
                <c:pt idx="268">
                  <c:v>0.3247282608695683</c:v>
                </c:pt>
                <c:pt idx="269">
                  <c:v>0.32384823848238792</c:v>
                </c:pt>
                <c:pt idx="270">
                  <c:v>0.322972972972976</c:v>
                </c:pt>
                <c:pt idx="271">
                  <c:v>0.32210242587601384</c:v>
                </c:pt>
                <c:pt idx="272">
                  <c:v>0.32123655913978805</c:v>
                </c:pt>
                <c:pt idx="273">
                  <c:v>0.32037533512064648</c:v>
                </c:pt>
                <c:pt idx="274">
                  <c:v>0.31951871657754316</c:v>
                </c:pt>
                <c:pt idx="275">
                  <c:v>0.31866666666666976</c:v>
                </c:pt>
                <c:pt idx="276">
                  <c:v>0.31781914893617325</c:v>
                </c:pt>
                <c:pt idx="277">
                  <c:v>0.31697612732095798</c:v>
                </c:pt>
                <c:pt idx="278">
                  <c:v>0.31613756613756921</c:v>
                </c:pt>
                <c:pt idx="279">
                  <c:v>0.31530343007915879</c:v>
                </c:pt>
                <c:pt idx="280">
                  <c:v>0.3144736842105294</c:v>
                </c:pt>
                <c:pt idx="281">
                  <c:v>0.31364829396325766</c:v>
                </c:pt>
                <c:pt idx="282">
                  <c:v>0.31282722513089317</c:v>
                </c:pt>
                <c:pt idx="283">
                  <c:v>0.31201044386423282</c:v>
                </c:pt>
                <c:pt idx="284">
                  <c:v>0.31119791666666979</c:v>
                </c:pt>
                <c:pt idx="285">
                  <c:v>0.31038961038961349</c:v>
                </c:pt>
                <c:pt idx="286">
                  <c:v>0.30958549222798237</c:v>
                </c:pt>
                <c:pt idx="287">
                  <c:v>0.30878552971576539</c:v>
                </c:pt>
                <c:pt idx="288">
                  <c:v>0.30798969072165255</c:v>
                </c:pt>
                <c:pt idx="289">
                  <c:v>0.30719794344473317</c:v>
                </c:pt>
                <c:pt idx="290">
                  <c:v>0.30641025641025949</c:v>
                </c:pt>
                <c:pt idx="291">
                  <c:v>0.3056265984654763</c:v>
                </c:pt>
                <c:pt idx="292">
                  <c:v>0.30484693877551333</c:v>
                </c:pt>
                <c:pt idx="293">
                  <c:v>0.3040712468193415</c:v>
                </c:pt>
                <c:pt idx="294">
                  <c:v>0.3032994923857899</c:v>
                </c:pt>
                <c:pt idx="295">
                  <c:v>0.30253164556962336</c:v>
                </c:pt>
                <c:pt idx="296">
                  <c:v>0.30176767676767985</c:v>
                </c:pt>
                <c:pt idx="297">
                  <c:v>0.30100755667506607</c:v>
                </c:pt>
                <c:pt idx="298">
                  <c:v>0.30025125628141014</c:v>
                </c:pt>
                <c:pt idx="299">
                  <c:v>0.29949874686717104</c:v>
                </c:pt>
                <c:pt idx="300">
                  <c:v>0.29875000000000312</c:v>
                </c:pt>
                <c:pt idx="301">
                  <c:v>0.29800498753117521</c:v>
                </c:pt>
                <c:pt idx="302">
                  <c:v>0.29726368159204292</c:v>
                </c:pt>
                <c:pt idx="303">
                  <c:v>0.29652605459057385</c:v>
                </c:pt>
                <c:pt idx="304">
                  <c:v>0.29579207920792389</c:v>
                </c:pt>
                <c:pt idx="305">
                  <c:v>0.29506172839506484</c:v>
                </c:pt>
                <c:pt idx="306">
                  <c:v>0.29433497536946124</c:v>
                </c:pt>
                <c:pt idx="307">
                  <c:v>0.29361179361179673</c:v>
                </c:pt>
                <c:pt idx="308">
                  <c:v>0.29289215686274817</c:v>
                </c:pt>
                <c:pt idx="309">
                  <c:v>0.2921760391198075</c:v>
                </c:pt>
                <c:pt idx="310">
                  <c:v>0.29146341463414943</c:v>
                </c:pt>
                <c:pt idx="311">
                  <c:v>0.29075425790754567</c:v>
                </c:pt>
                <c:pt idx="312">
                  <c:v>0.29004854368932348</c:v>
                </c:pt>
                <c:pt idx="313">
                  <c:v>0.28934624697336875</c:v>
                </c:pt>
                <c:pt idx="314">
                  <c:v>0.2886473429951722</c:v>
                </c:pt>
                <c:pt idx="315">
                  <c:v>0.28795180722891878</c:v>
                </c:pt>
                <c:pt idx="316">
                  <c:v>0.28725961538461847</c:v>
                </c:pt>
                <c:pt idx="317">
                  <c:v>0.28657074340527888</c:v>
                </c:pt>
                <c:pt idx="318">
                  <c:v>0.28588516746411796</c:v>
                </c:pt>
                <c:pt idx="319">
                  <c:v>0.28520286396181693</c:v>
                </c:pt>
                <c:pt idx="320">
                  <c:v>0.28452380952381262</c:v>
                </c:pt>
                <c:pt idx="321">
                  <c:v>0.28384798099762781</c:v>
                </c:pt>
                <c:pt idx="322">
                  <c:v>0.28317535545024008</c:v>
                </c:pt>
                <c:pt idx="323">
                  <c:v>0.28250591016548776</c:v>
                </c:pt>
                <c:pt idx="324">
                  <c:v>0.28183962264151252</c:v>
                </c:pt>
                <c:pt idx="325">
                  <c:v>0.28117647058823841</c:v>
                </c:pt>
                <c:pt idx="326">
                  <c:v>0.28051643192488573</c:v>
                </c:pt>
                <c:pt idx="327">
                  <c:v>0.27985948477752065</c:v>
                </c:pt>
                <c:pt idx="328">
                  <c:v>0.27920560747663864</c:v>
                </c:pt>
                <c:pt idx="329">
                  <c:v>0.27855477855478161</c:v>
                </c:pt>
                <c:pt idx="330">
                  <c:v>0.27790697674418913</c:v>
                </c:pt>
                <c:pt idx="331">
                  <c:v>0.27726218097448108</c:v>
                </c:pt>
                <c:pt idx="332">
                  <c:v>0.27662037037037346</c:v>
                </c:pt>
                <c:pt idx="333">
                  <c:v>0.27598152424942574</c:v>
                </c:pt>
                <c:pt idx="334">
                  <c:v>0.27534562211981878</c:v>
                </c:pt>
                <c:pt idx="335">
                  <c:v>0.274712643678164</c:v>
                </c:pt>
                <c:pt idx="336">
                  <c:v>0.27408256880734255</c:v>
                </c:pt>
                <c:pt idx="337">
                  <c:v>0.27345537757437377</c:v>
                </c:pt>
                <c:pt idx="338">
                  <c:v>0.27283105022831355</c:v>
                </c:pt>
                <c:pt idx="339">
                  <c:v>0.27220956719818079</c:v>
                </c:pt>
                <c:pt idx="340">
                  <c:v>0.27159090909091216</c:v>
                </c:pt>
                <c:pt idx="341">
                  <c:v>0.27097505668934546</c:v>
                </c:pt>
                <c:pt idx="342">
                  <c:v>0.27036199095022934</c:v>
                </c:pt>
                <c:pt idx="343">
                  <c:v>0.26975169300226043</c:v>
                </c:pt>
                <c:pt idx="344">
                  <c:v>0.26914414414414722</c:v>
                </c:pt>
                <c:pt idx="345">
                  <c:v>0.26853932584269974</c:v>
                </c:pt>
                <c:pt idx="346">
                  <c:v>0.26793721973094481</c:v>
                </c:pt>
                <c:pt idx="347">
                  <c:v>0.26733780760626707</c:v>
                </c:pt>
                <c:pt idx="348">
                  <c:v>0.26674107142857451</c:v>
                </c:pt>
                <c:pt idx="349">
                  <c:v>0.26614699331848857</c:v>
                </c:pt>
                <c:pt idx="350">
                  <c:v>0.26555555555555865</c:v>
                </c:pt>
                <c:pt idx="351">
                  <c:v>0.26496674057649972</c:v>
                </c:pt>
                <c:pt idx="352">
                  <c:v>0.26438053097345438</c:v>
                </c:pt>
                <c:pt idx="353">
                  <c:v>0.2637969094922768</c:v>
                </c:pt>
                <c:pt idx="354">
                  <c:v>0.2632158590308401</c:v>
                </c:pt>
                <c:pt idx="355">
                  <c:v>0.2626373626373657</c:v>
                </c:pt>
                <c:pt idx="356">
                  <c:v>0.26206140350877499</c:v>
                </c:pt>
                <c:pt idx="357">
                  <c:v>0.26148796498906218</c:v>
                </c:pt>
                <c:pt idx="358">
                  <c:v>0.26091703056768867</c:v>
                </c:pt>
                <c:pt idx="359">
                  <c:v>0.2603485838779987</c:v>
                </c:pt>
                <c:pt idx="360">
                  <c:v>0.25978260869565523</c:v>
                </c:pt>
                <c:pt idx="361">
                  <c:v>0.25921908893709633</c:v>
                </c:pt>
                <c:pt idx="362">
                  <c:v>0.2586580086580117</c:v>
                </c:pt>
                <c:pt idx="363">
                  <c:v>0.25809935205183893</c:v>
                </c:pt>
                <c:pt idx="364">
                  <c:v>0.25754310344827891</c:v>
                </c:pt>
                <c:pt idx="365">
                  <c:v>0.25698924731183098</c:v>
                </c:pt>
                <c:pt idx="366">
                  <c:v>0.25643776824034642</c:v>
                </c:pt>
                <c:pt idx="367">
                  <c:v>0.25588865096360047</c:v>
                </c:pt>
                <c:pt idx="368">
                  <c:v>0.25534188034188343</c:v>
                </c:pt>
                <c:pt idx="369">
                  <c:v>0.25479744136460863</c:v>
                </c:pt>
                <c:pt idx="370">
                  <c:v>0.25425531914893923</c:v>
                </c:pt>
                <c:pt idx="371">
                  <c:v>0.25371549893843193</c:v>
                </c:pt>
                <c:pt idx="372">
                  <c:v>0.25317796610169796</c:v>
                </c:pt>
                <c:pt idx="373">
                  <c:v>0.25264270613108131</c:v>
                </c:pt>
                <c:pt idx="374">
                  <c:v>0.25210970464135329</c:v>
                </c:pt>
                <c:pt idx="375">
                  <c:v>0.25157894736842412</c:v>
                </c:pt>
                <c:pt idx="376">
                  <c:v>0.25105042016807028</c:v>
                </c:pt>
                <c:pt idx="377">
                  <c:v>0.25052410901467809</c:v>
                </c:pt>
                <c:pt idx="378">
                  <c:v>0.25000000000000305</c:v>
                </c:pt>
                <c:pt idx="379">
                  <c:v>0.24947807933194457</c:v>
                </c:pt>
                <c:pt idx="380">
                  <c:v>0.24895833333333636</c:v>
                </c:pt>
                <c:pt idx="381">
                  <c:v>0.24844074844075148</c:v>
                </c:pt>
                <c:pt idx="382">
                  <c:v>0.24792531120332253</c:v>
                </c:pt>
                <c:pt idx="383">
                  <c:v>0.24741200828157653</c:v>
                </c:pt>
                <c:pt idx="384">
                  <c:v>0.24690082644628403</c:v>
                </c:pt>
                <c:pt idx="385">
                  <c:v>0.24639175257732263</c:v>
                </c:pt>
                <c:pt idx="386">
                  <c:v>0.24588477366255446</c:v>
                </c:pt>
                <c:pt idx="387">
                  <c:v>0.24537987679671763</c:v>
                </c:pt>
                <c:pt idx="388">
                  <c:v>0.24487704918033093</c:v>
                </c:pt>
                <c:pt idx="389">
                  <c:v>0.24437627811861243</c:v>
                </c:pt>
                <c:pt idx="390">
                  <c:v>0.24387755102041117</c:v>
                </c:pt>
                <c:pt idx="391">
                  <c:v>0.24338085539715168</c:v>
                </c:pt>
                <c:pt idx="392">
                  <c:v>0.24288617886179165</c:v>
                </c:pt>
                <c:pt idx="393">
                  <c:v>0.24239350912779206</c:v>
                </c:pt>
                <c:pt idx="394">
                  <c:v>0.24190283400810017</c:v>
                </c:pt>
                <c:pt idx="395">
                  <c:v>0.24141414141414444</c:v>
                </c:pt>
                <c:pt idx="396">
                  <c:v>0.24092741935484172</c:v>
                </c:pt>
                <c:pt idx="397">
                  <c:v>0.24044265593561667</c:v>
                </c:pt>
                <c:pt idx="398">
                  <c:v>0.23995983935743276</c:v>
                </c:pt>
                <c:pt idx="399">
                  <c:v>0.23947895791583465</c:v>
                </c:pt>
                <c:pt idx="400">
                  <c:v>0.23900000000000302</c:v>
                </c:pt>
                <c:pt idx="401">
                  <c:v>0.23852295409181937</c:v>
                </c:pt>
                <c:pt idx="402">
                  <c:v>0.23804780876494322</c:v>
                </c:pt>
                <c:pt idx="403">
                  <c:v>0.23757455268389963</c:v>
                </c:pt>
                <c:pt idx="404">
                  <c:v>0.23710317460317759</c:v>
                </c:pt>
                <c:pt idx="405">
                  <c:v>0.23663366336633962</c:v>
                </c:pt>
                <c:pt idx="406">
                  <c:v>0.23616600790514133</c:v>
                </c:pt>
                <c:pt idx="407">
                  <c:v>0.23570019723866178</c:v>
                </c:pt>
                <c:pt idx="408">
                  <c:v>0.23523622047244394</c:v>
                </c:pt>
                <c:pt idx="409">
                  <c:v>0.23477406679764543</c:v>
                </c:pt>
                <c:pt idx="410">
                  <c:v>0.23431372549019905</c:v>
                </c:pt>
                <c:pt idx="411">
                  <c:v>0.23385518590998342</c:v>
                </c:pt>
                <c:pt idx="412">
                  <c:v>0.233398437500003</c:v>
                </c:pt>
                <c:pt idx="413">
                  <c:v>0.23294346978557803</c:v>
                </c:pt>
                <c:pt idx="414">
                  <c:v>0.23249027237354383</c:v>
                </c:pt>
                <c:pt idx="415">
                  <c:v>0.23203883495145927</c:v>
                </c:pt>
                <c:pt idx="416">
                  <c:v>0.23158914728682467</c:v>
                </c:pt>
                <c:pt idx="417">
                  <c:v>0.23114119922630857</c:v>
                </c:pt>
                <c:pt idx="418">
                  <c:v>0.23069498069498368</c:v>
                </c:pt>
                <c:pt idx="419">
                  <c:v>0.23025048169557136</c:v>
                </c:pt>
                <c:pt idx="420">
                  <c:v>0.22980769230769527</c:v>
                </c:pt>
                <c:pt idx="421">
                  <c:v>0.22936660268714307</c:v>
                </c:pt>
                <c:pt idx="422">
                  <c:v>0.22892720306513706</c:v>
                </c:pt>
                <c:pt idx="423">
                  <c:v>0.22848948374761288</c:v>
                </c:pt>
                <c:pt idx="424">
                  <c:v>0.22805343511450679</c:v>
                </c:pt>
                <c:pt idx="425">
                  <c:v>0.22761904761905058</c:v>
                </c:pt>
                <c:pt idx="426">
                  <c:v>0.22718631178707518</c:v>
                </c:pt>
                <c:pt idx="427">
                  <c:v>0.22675521821632175</c:v>
                </c:pt>
                <c:pt idx="428">
                  <c:v>0.22632575757576051</c:v>
                </c:pt>
                <c:pt idx="429">
                  <c:v>0.22589792060491787</c:v>
                </c:pt>
                <c:pt idx="430">
                  <c:v>0.22547169811321049</c:v>
                </c:pt>
                <c:pt idx="431">
                  <c:v>0.22504708097928733</c:v>
                </c:pt>
                <c:pt idx="432">
                  <c:v>0.22462406015037889</c:v>
                </c:pt>
                <c:pt idx="433">
                  <c:v>0.22420262664165397</c:v>
                </c:pt>
                <c:pt idx="434">
                  <c:v>0.22378277153558346</c:v>
                </c:pt>
                <c:pt idx="435">
                  <c:v>0.22336448598131134</c:v>
                </c:pt>
                <c:pt idx="436">
                  <c:v>0.22294776119403278</c:v>
                </c:pt>
                <c:pt idx="437">
                  <c:v>0.22253258845437909</c:v>
                </c:pt>
                <c:pt idx="438">
                  <c:v>0.22211895910780963</c:v>
                </c:pt>
                <c:pt idx="439">
                  <c:v>0.22170686456401034</c:v>
                </c:pt>
                <c:pt idx="440">
                  <c:v>0.22129629629629924</c:v>
                </c:pt>
                <c:pt idx="441">
                  <c:v>0.22088724584103803</c:v>
                </c:pt>
                <c:pt idx="442">
                  <c:v>0.2204797047970509</c:v>
                </c:pt>
                <c:pt idx="443">
                  <c:v>0.22007366482504895</c:v>
                </c:pt>
                <c:pt idx="444">
                  <c:v>0.21966911764706176</c:v>
                </c:pt>
                <c:pt idx="445">
                  <c:v>0.21926605504587449</c:v>
                </c:pt>
                <c:pt idx="446">
                  <c:v>0.21886446886447178</c:v>
                </c:pt>
                <c:pt idx="447">
                  <c:v>0.21846435100548736</c:v>
                </c:pt>
                <c:pt idx="448">
                  <c:v>0.21806569343065985</c:v>
                </c:pt>
                <c:pt idx="449">
                  <c:v>0.21766848816029435</c:v>
                </c:pt>
                <c:pt idx="450">
                  <c:v>0.21727272727273017</c:v>
                </c:pt>
                <c:pt idx="451">
                  <c:v>0.21687840290381416</c:v>
                </c:pt>
                <c:pt idx="452">
                  <c:v>0.21648550724637969</c:v>
                </c:pt>
                <c:pt idx="453">
                  <c:v>0.21609403254973164</c:v>
                </c:pt>
                <c:pt idx="454">
                  <c:v>0.21570397111913647</c:v>
                </c:pt>
                <c:pt idx="455">
                  <c:v>0.2153153153153182</c:v>
                </c:pt>
                <c:pt idx="456">
                  <c:v>0.21492805755395974</c:v>
                </c:pt>
                <c:pt idx="457">
                  <c:v>0.21454219030520935</c:v>
                </c:pt>
                <c:pt idx="458">
                  <c:v>0.21415770609319285</c:v>
                </c:pt>
                <c:pt idx="459">
                  <c:v>0.2137745974955306</c:v>
                </c:pt>
                <c:pt idx="460">
                  <c:v>0.21339285714286005</c:v>
                </c:pt>
                <c:pt idx="461">
                  <c:v>0.21301247771836296</c:v>
                </c:pt>
                <c:pt idx="462">
                  <c:v>0.21263345195729827</c:v>
                </c:pt>
                <c:pt idx="463">
                  <c:v>0.2122557726465393</c:v>
                </c:pt>
                <c:pt idx="464">
                  <c:v>0.21187943262411635</c:v>
                </c:pt>
                <c:pt idx="465">
                  <c:v>0.21150442477876394</c:v>
                </c:pt>
                <c:pt idx="466">
                  <c:v>0.21113074204947282</c:v>
                </c:pt>
                <c:pt idx="467">
                  <c:v>0.21075837742504697</c:v>
                </c:pt>
                <c:pt idx="468">
                  <c:v>0.21038732394366483</c:v>
                </c:pt>
                <c:pt idx="469">
                  <c:v>0.21001757469244572</c:v>
                </c:pt>
                <c:pt idx="470">
                  <c:v>0.20964912280702042</c:v>
                </c:pt>
                <c:pt idx="471">
                  <c:v>0.2092819614711062</c:v>
                </c:pt>
                <c:pt idx="472">
                  <c:v>0.20891608391608679</c:v>
                </c:pt>
                <c:pt idx="473">
                  <c:v>0.20855148342059623</c:v>
                </c:pt>
                <c:pt idx="474">
                  <c:v>0.20818815331010737</c:v>
                </c:pt>
                <c:pt idx="475">
                  <c:v>0.2078260869565246</c:v>
                </c:pt>
                <c:pt idx="476">
                  <c:v>0.20746527777778062</c:v>
                </c:pt>
                <c:pt idx="477">
                  <c:v>0.20710571923743784</c:v>
                </c:pt>
                <c:pt idx="478">
                  <c:v>0.20674740484429349</c:v>
                </c:pt>
                <c:pt idx="479">
                  <c:v>0.20639032815198902</c:v>
                </c:pt>
                <c:pt idx="480">
                  <c:v>0.20603448275862354</c:v>
                </c:pt>
                <c:pt idx="481">
                  <c:v>0.20567986230637117</c:v>
                </c:pt>
                <c:pt idx="482">
                  <c:v>0.20532646048110251</c:v>
                </c:pt>
                <c:pt idx="483">
                  <c:v>0.20497427101200968</c:v>
                </c:pt>
                <c:pt idx="484">
                  <c:v>0.20462328767123569</c:v>
                </c:pt>
                <c:pt idx="485">
                  <c:v>0.2042735042735071</c:v>
                </c:pt>
                <c:pt idx="486">
                  <c:v>0.20392491467577073</c:v>
                </c:pt>
                <c:pt idx="487">
                  <c:v>0.20357751277683417</c:v>
                </c:pt>
                <c:pt idx="488">
                  <c:v>0.20323129251700961</c:v>
                </c:pt>
                <c:pt idx="489">
                  <c:v>0.20288624787776172</c:v>
                </c:pt>
                <c:pt idx="490">
                  <c:v>0.20254237288135876</c:v>
                </c:pt>
                <c:pt idx="491">
                  <c:v>0.20219966159052735</c:v>
                </c:pt>
                <c:pt idx="492">
                  <c:v>0.20185810810811092</c:v>
                </c:pt>
                <c:pt idx="493">
                  <c:v>0.20151770657673129</c:v>
                </c:pt>
                <c:pt idx="494">
                  <c:v>0.20117845117845398</c:v>
                </c:pt>
                <c:pt idx="495">
                  <c:v>0.20084033613445659</c:v>
                </c:pt>
                <c:pt idx="496">
                  <c:v>0.20050335570470079</c:v>
                </c:pt>
                <c:pt idx="497">
                  <c:v>0.20016750418760748</c:v>
                </c:pt>
                <c:pt idx="498">
                  <c:v>0.19983277591973525</c:v>
                </c:pt>
                <c:pt idx="499">
                  <c:v>0.19949916527546191</c:v>
                </c:pt>
                <c:pt idx="500">
                  <c:v>0.19916666666666946</c:v>
                </c:pt>
                <c:pt idx="501">
                  <c:v>0.19883527454243208</c:v>
                </c:pt>
                <c:pt idx="502">
                  <c:v>0.19850498338870709</c:v>
                </c:pt>
                <c:pt idx="503">
                  <c:v>0.19817578772802932</c:v>
                </c:pt>
                <c:pt idx="504">
                  <c:v>0.19784768211920808</c:v>
                </c:pt>
                <c:pt idx="505">
                  <c:v>0.19752066115702757</c:v>
                </c:pt>
                <c:pt idx="506">
                  <c:v>0.19719471947194997</c:v>
                </c:pt>
                <c:pt idx="507">
                  <c:v>0.19686985172982158</c:v>
                </c:pt>
                <c:pt idx="508">
                  <c:v>0.1965460526315817</c:v>
                </c:pt>
                <c:pt idx="509">
                  <c:v>0.19622331691297487</c:v>
                </c:pt>
                <c:pt idx="510">
                  <c:v>0.19590163934426508</c:v>
                </c:pt>
                <c:pt idx="511">
                  <c:v>0.19558101472995368</c:v>
                </c:pt>
                <c:pt idx="512">
                  <c:v>0.19526143790849951</c:v>
                </c:pt>
                <c:pt idx="513">
                  <c:v>0.19494290375204193</c:v>
                </c:pt>
                <c:pt idx="514">
                  <c:v>0.19462540716612653</c:v>
                </c:pt>
                <c:pt idx="515">
                  <c:v>0.19430894308943364</c:v>
                </c:pt>
                <c:pt idx="516">
                  <c:v>0.19399350649350924</c:v>
                </c:pt>
                <c:pt idx="517">
                  <c:v>0.1936790923824987</c:v>
                </c:pt>
                <c:pt idx="518">
                  <c:v>0.19336569579288301</c:v>
                </c:pt>
                <c:pt idx="519">
                  <c:v>0.19305331179321761</c:v>
                </c:pt>
                <c:pt idx="520">
                  <c:v>0.19274193548387369</c:v>
                </c:pt>
                <c:pt idx="521">
                  <c:v>0.19243156199678216</c:v>
                </c:pt>
                <c:pt idx="522">
                  <c:v>0.19212218649517959</c:v>
                </c:pt>
                <c:pt idx="523">
                  <c:v>0.19181380417335747</c:v>
                </c:pt>
                <c:pt idx="524">
                  <c:v>0.19150641025641299</c:v>
                </c:pt>
                <c:pt idx="525">
                  <c:v>0.19120000000000273</c:v>
                </c:pt>
                <c:pt idx="526">
                  <c:v>0.19089456869009858</c:v>
                </c:pt>
                <c:pt idx="527">
                  <c:v>0.19059011164274595</c:v>
                </c:pt>
                <c:pt idx="528">
                  <c:v>0.19028662420382439</c:v>
                </c:pt>
                <c:pt idx="529">
                  <c:v>0.18998410174881036</c:v>
                </c:pt>
                <c:pt idx="530">
                  <c:v>0.18968253968254239</c:v>
                </c:pt>
                <c:pt idx="531">
                  <c:v>0.18938193343898846</c:v>
                </c:pt>
                <c:pt idx="532">
                  <c:v>0.18908227848101539</c:v>
                </c:pt>
                <c:pt idx="533">
                  <c:v>0.18878357030016071</c:v>
                </c:pt>
                <c:pt idx="534">
                  <c:v>0.1884858044164065</c:v>
                </c:pt>
                <c:pt idx="535">
                  <c:v>0.18818897637795545</c:v>
                </c:pt>
                <c:pt idx="536">
                  <c:v>0.187893081761009</c:v>
                </c:pt>
                <c:pt idx="537">
                  <c:v>0.18759811616954744</c:v>
                </c:pt>
                <c:pt idx="538">
                  <c:v>0.18730407523511242</c:v>
                </c:pt>
                <c:pt idx="539">
                  <c:v>0.18701095461659115</c:v>
                </c:pt>
                <c:pt idx="540">
                  <c:v>0.18671875000000271</c:v>
                </c:pt>
                <c:pt idx="541">
                  <c:v>0.18642745709828662</c:v>
                </c:pt>
                <c:pt idx="542">
                  <c:v>0.18613707165109303</c:v>
                </c:pt>
                <c:pt idx="543">
                  <c:v>0.18584758942457502</c:v>
                </c:pt>
                <c:pt idx="544">
                  <c:v>0.18555900621118282</c:v>
                </c:pt>
                <c:pt idx="545">
                  <c:v>0.18527131782946005</c:v>
                </c:pt>
                <c:pt idx="546">
                  <c:v>0.1849845201238417</c:v>
                </c:pt>
                <c:pt idx="547">
                  <c:v>0.184698608964454</c:v>
                </c:pt>
                <c:pt idx="548">
                  <c:v>0.18441358024691629</c:v>
                </c:pt>
                <c:pt idx="549">
                  <c:v>0.18412942989214443</c:v>
                </c:pt>
                <c:pt idx="550">
                  <c:v>0.18384615384615652</c:v>
                </c:pt>
                <c:pt idx="551">
                  <c:v>0.1835637480798798</c:v>
                </c:pt>
                <c:pt idx="552">
                  <c:v>0.18328220858895974</c:v>
                </c:pt>
                <c:pt idx="553">
                  <c:v>0.18300153139357084</c:v>
                </c:pt>
                <c:pt idx="554">
                  <c:v>0.18272171253822897</c:v>
                </c:pt>
                <c:pt idx="555">
                  <c:v>0.18244274809160571</c:v>
                </c:pt>
                <c:pt idx="556">
                  <c:v>0.18216463414634415</c:v>
                </c:pt>
                <c:pt idx="557">
                  <c:v>0.18188736681887632</c:v>
                </c:pt>
                <c:pt idx="558">
                  <c:v>0.18161094224924279</c:v>
                </c:pt>
                <c:pt idx="559">
                  <c:v>0.18133535660091313</c:v>
                </c:pt>
                <c:pt idx="560">
                  <c:v>0.18106060606060873</c:v>
                </c:pt>
                <c:pt idx="561">
                  <c:v>0.18078668683812671</c:v>
                </c:pt>
                <c:pt idx="562">
                  <c:v>0.1805135951661658</c:v>
                </c:pt>
                <c:pt idx="563">
                  <c:v>0.18024132730015346</c:v>
                </c:pt>
                <c:pt idx="564">
                  <c:v>0.17996987951807494</c:v>
                </c:pt>
                <c:pt idx="565">
                  <c:v>0.17969924812030338</c:v>
                </c:pt>
                <c:pt idx="566">
                  <c:v>0.17942942942943207</c:v>
                </c:pt>
                <c:pt idx="567">
                  <c:v>0.17916041979010758</c:v>
                </c:pt>
                <c:pt idx="568">
                  <c:v>0.17889221556886492</c:v>
                </c:pt>
                <c:pt idx="569">
                  <c:v>0.17862481315396378</c:v>
                </c:pt>
                <c:pt idx="570">
                  <c:v>0.1783582089552265</c:v>
                </c:pt>
                <c:pt idx="571">
                  <c:v>0.17809239940387744</c:v>
                </c:pt>
                <c:pt idx="572">
                  <c:v>0.17782738095238357</c:v>
                </c:pt>
                <c:pt idx="573">
                  <c:v>0.17756315007429682</c:v>
                </c:pt>
                <c:pt idx="574">
                  <c:v>0.17729970326409761</c:v>
                </c:pt>
                <c:pt idx="575">
                  <c:v>0.17703703703703969</c:v>
                </c:pt>
                <c:pt idx="576">
                  <c:v>0.17677514792899671</c:v>
                </c:pt>
                <c:pt idx="577">
                  <c:v>0.17651403249630987</c:v>
                </c:pt>
                <c:pt idx="578">
                  <c:v>0.17625368731563684</c:v>
                </c:pt>
                <c:pt idx="579">
                  <c:v>0.1759941089838023</c:v>
                </c:pt>
                <c:pt idx="580">
                  <c:v>0.17573529411764965</c:v>
                </c:pt>
                <c:pt idx="581">
                  <c:v>0.17547723935389395</c:v>
                </c:pt>
                <c:pt idx="582">
                  <c:v>0.1752199413489762</c:v>
                </c:pt>
                <c:pt idx="583">
                  <c:v>0.17496339677891914</c:v>
                </c:pt>
                <c:pt idx="584">
                  <c:v>0.17470760233918389</c:v>
                </c:pt>
                <c:pt idx="585">
                  <c:v>0.17445255474452814</c:v>
                </c:pt>
                <c:pt idx="586">
                  <c:v>0.17419825072886558</c:v>
                </c:pt>
                <c:pt idx="587">
                  <c:v>0.17394468704512631</c:v>
                </c:pt>
                <c:pt idx="588">
                  <c:v>0.17369186046511886</c:v>
                </c:pt>
                <c:pt idx="589">
                  <c:v>0.17343976777939302</c:v>
                </c:pt>
                <c:pt idx="590">
                  <c:v>0.17318840579710404</c:v>
                </c:pt>
                <c:pt idx="591">
                  <c:v>0.17293777134587812</c:v>
                </c:pt>
                <c:pt idx="592">
                  <c:v>0.1726878612716789</c:v>
                </c:pt>
                <c:pt idx="593">
                  <c:v>0.172438672438675</c:v>
                </c:pt>
                <c:pt idx="594">
                  <c:v>0.1721902017291092</c:v>
                </c:pt>
                <c:pt idx="595">
                  <c:v>0.17194244604316805</c:v>
                </c:pt>
                <c:pt idx="596">
                  <c:v>0.17169540229885316</c:v>
                </c:pt>
                <c:pt idx="597">
                  <c:v>0.17144906743185337</c:v>
                </c:pt>
                <c:pt idx="598">
                  <c:v>0.17120343839541804</c:v>
                </c:pt>
                <c:pt idx="599">
                  <c:v>0.17095851216023147</c:v>
                </c:pt>
                <c:pt idx="600">
                  <c:v>0.17071428571428829</c:v>
                </c:pt>
              </c:numCache>
            </c:numRef>
          </c:val>
          <c:smooth val="0"/>
          <c:extLst>
            <c:ext xmlns:c16="http://schemas.microsoft.com/office/drawing/2014/chart" uri="{C3380CC4-5D6E-409C-BE32-E72D297353CC}">
              <c16:uniqueId val="{00000000-4C0B-4D83-B7BC-5544FC7E2A8C}"/>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0.34563340694639633</c:v>
                </c:pt>
                <c:pt idx="1">
                  <c:v>0.34563340694639633</c:v>
                </c:pt>
                <c:pt idx="2">
                  <c:v>0.34563340694639633</c:v>
                </c:pt>
                <c:pt idx="3">
                  <c:v>0.34563340694639633</c:v>
                </c:pt>
                <c:pt idx="4">
                  <c:v>0.34563340694639633</c:v>
                </c:pt>
                <c:pt idx="5">
                  <c:v>0.34563340694639633</c:v>
                </c:pt>
                <c:pt idx="6">
                  <c:v>0.34563340694639633</c:v>
                </c:pt>
                <c:pt idx="7">
                  <c:v>0.34563340694639633</c:v>
                </c:pt>
                <c:pt idx="8">
                  <c:v>0.34563340694639633</c:v>
                </c:pt>
                <c:pt idx="9">
                  <c:v>0.34563340694639633</c:v>
                </c:pt>
                <c:pt idx="10">
                  <c:v>0.34563340694639633</c:v>
                </c:pt>
                <c:pt idx="11">
                  <c:v>0.34563340694639633</c:v>
                </c:pt>
                <c:pt idx="12">
                  <c:v>0.34563340694639633</c:v>
                </c:pt>
                <c:pt idx="13">
                  <c:v>0.34563340694639633</c:v>
                </c:pt>
                <c:pt idx="14">
                  <c:v>0.34563340694639633</c:v>
                </c:pt>
                <c:pt idx="15">
                  <c:v>0.34563340694639633</c:v>
                </c:pt>
                <c:pt idx="16">
                  <c:v>0.34563340694639633</c:v>
                </c:pt>
                <c:pt idx="17">
                  <c:v>0.34563340694639633</c:v>
                </c:pt>
                <c:pt idx="18">
                  <c:v>0.34563340694639633</c:v>
                </c:pt>
                <c:pt idx="19">
                  <c:v>0.34563340694639633</c:v>
                </c:pt>
                <c:pt idx="20">
                  <c:v>0.34563340694639633</c:v>
                </c:pt>
                <c:pt idx="21">
                  <c:v>0.34563340694639633</c:v>
                </c:pt>
                <c:pt idx="22">
                  <c:v>0.34563340694639633</c:v>
                </c:pt>
                <c:pt idx="23">
                  <c:v>0.34563340694639633</c:v>
                </c:pt>
                <c:pt idx="24">
                  <c:v>0.34563340694639633</c:v>
                </c:pt>
                <c:pt idx="25">
                  <c:v>0.34563340694639633</c:v>
                </c:pt>
                <c:pt idx="26">
                  <c:v>0.34563340694639633</c:v>
                </c:pt>
                <c:pt idx="27">
                  <c:v>0.34563340694639633</c:v>
                </c:pt>
                <c:pt idx="28">
                  <c:v>0.34563340694639633</c:v>
                </c:pt>
                <c:pt idx="29">
                  <c:v>0.34563340694639633</c:v>
                </c:pt>
                <c:pt idx="30">
                  <c:v>0.34563340694639633</c:v>
                </c:pt>
                <c:pt idx="31">
                  <c:v>0.34563340694639633</c:v>
                </c:pt>
                <c:pt idx="32">
                  <c:v>0.34563340694639633</c:v>
                </c:pt>
                <c:pt idx="33">
                  <c:v>0.34563340694639633</c:v>
                </c:pt>
                <c:pt idx="34">
                  <c:v>0.34563340694639633</c:v>
                </c:pt>
                <c:pt idx="35">
                  <c:v>0.34563340694639633</c:v>
                </c:pt>
                <c:pt idx="36">
                  <c:v>0.34563340694639633</c:v>
                </c:pt>
                <c:pt idx="37">
                  <c:v>0.34563340694639633</c:v>
                </c:pt>
                <c:pt idx="38">
                  <c:v>0.34563340694639633</c:v>
                </c:pt>
                <c:pt idx="39">
                  <c:v>0.34563340694639633</c:v>
                </c:pt>
                <c:pt idx="40">
                  <c:v>0.34563340694639633</c:v>
                </c:pt>
                <c:pt idx="41">
                  <c:v>0.34563340694639633</c:v>
                </c:pt>
                <c:pt idx="42">
                  <c:v>0.34563340694639633</c:v>
                </c:pt>
                <c:pt idx="43">
                  <c:v>0.34563340694639633</c:v>
                </c:pt>
                <c:pt idx="44">
                  <c:v>0.34563340694639633</c:v>
                </c:pt>
                <c:pt idx="45">
                  <c:v>0.34563340694639633</c:v>
                </c:pt>
                <c:pt idx="46">
                  <c:v>0.34563340694639633</c:v>
                </c:pt>
                <c:pt idx="47">
                  <c:v>0.34563340694639633</c:v>
                </c:pt>
                <c:pt idx="48">
                  <c:v>0.34563340694639633</c:v>
                </c:pt>
                <c:pt idx="49">
                  <c:v>0.34563340694639633</c:v>
                </c:pt>
                <c:pt idx="50">
                  <c:v>0.34563340694639633</c:v>
                </c:pt>
                <c:pt idx="51">
                  <c:v>0.34563340694639633</c:v>
                </c:pt>
                <c:pt idx="52">
                  <c:v>0.34563340694639633</c:v>
                </c:pt>
                <c:pt idx="53">
                  <c:v>0.34563340694639633</c:v>
                </c:pt>
                <c:pt idx="54">
                  <c:v>0.34563340694639633</c:v>
                </c:pt>
                <c:pt idx="55">
                  <c:v>0.34563340694639633</c:v>
                </c:pt>
                <c:pt idx="56">
                  <c:v>0.34563340694639633</c:v>
                </c:pt>
                <c:pt idx="57">
                  <c:v>0.34563340694639633</c:v>
                </c:pt>
                <c:pt idx="58">
                  <c:v>0.34563340694639633</c:v>
                </c:pt>
                <c:pt idx="59">
                  <c:v>0.34563340694639633</c:v>
                </c:pt>
                <c:pt idx="60">
                  <c:v>0.34563340694639633</c:v>
                </c:pt>
                <c:pt idx="61">
                  <c:v>0.34563340694639633</c:v>
                </c:pt>
                <c:pt idx="62">
                  <c:v>0.34563340694639633</c:v>
                </c:pt>
                <c:pt idx="63">
                  <c:v>0.34563340694639633</c:v>
                </c:pt>
                <c:pt idx="64">
                  <c:v>0.34563340694639633</c:v>
                </c:pt>
                <c:pt idx="65">
                  <c:v>0.34563340694639633</c:v>
                </c:pt>
                <c:pt idx="66">
                  <c:v>0.34563340694639633</c:v>
                </c:pt>
                <c:pt idx="67">
                  <c:v>0.34563340694639633</c:v>
                </c:pt>
                <c:pt idx="68">
                  <c:v>0.34563340694639633</c:v>
                </c:pt>
                <c:pt idx="69">
                  <c:v>0.34563340694639633</c:v>
                </c:pt>
                <c:pt idx="70">
                  <c:v>0.34563340694639633</c:v>
                </c:pt>
                <c:pt idx="71">
                  <c:v>0.34563340694639633</c:v>
                </c:pt>
                <c:pt idx="72">
                  <c:v>0.34563340694639633</c:v>
                </c:pt>
                <c:pt idx="73">
                  <c:v>0.34563340694639633</c:v>
                </c:pt>
                <c:pt idx="74">
                  <c:v>0.34563340694639633</c:v>
                </c:pt>
                <c:pt idx="75">
                  <c:v>0.34563340694639633</c:v>
                </c:pt>
                <c:pt idx="76">
                  <c:v>0.34563340694639633</c:v>
                </c:pt>
                <c:pt idx="77">
                  <c:v>0.34563340694639633</c:v>
                </c:pt>
                <c:pt idx="78">
                  <c:v>0.34563340694639633</c:v>
                </c:pt>
                <c:pt idx="79">
                  <c:v>0.34563340694639633</c:v>
                </c:pt>
                <c:pt idx="80">
                  <c:v>0.34563340694639633</c:v>
                </c:pt>
                <c:pt idx="81">
                  <c:v>0.34563340694639633</c:v>
                </c:pt>
                <c:pt idx="82">
                  <c:v>0.34563340694639633</c:v>
                </c:pt>
                <c:pt idx="83">
                  <c:v>0.34563340694639633</c:v>
                </c:pt>
                <c:pt idx="84">
                  <c:v>0.34563340694639633</c:v>
                </c:pt>
                <c:pt idx="85">
                  <c:v>0.34563340694639633</c:v>
                </c:pt>
                <c:pt idx="86">
                  <c:v>0.34563340694639633</c:v>
                </c:pt>
                <c:pt idx="87">
                  <c:v>0.34563340694639633</c:v>
                </c:pt>
                <c:pt idx="88">
                  <c:v>0.34563340694639633</c:v>
                </c:pt>
                <c:pt idx="89">
                  <c:v>0.34563340694639633</c:v>
                </c:pt>
                <c:pt idx="90">
                  <c:v>0.34563340694639633</c:v>
                </c:pt>
                <c:pt idx="91">
                  <c:v>0.34563340694639633</c:v>
                </c:pt>
                <c:pt idx="92">
                  <c:v>0.34563340694639633</c:v>
                </c:pt>
                <c:pt idx="93">
                  <c:v>0.34563340694639633</c:v>
                </c:pt>
                <c:pt idx="94">
                  <c:v>0.34563340694639633</c:v>
                </c:pt>
                <c:pt idx="95">
                  <c:v>0.34563340694639633</c:v>
                </c:pt>
                <c:pt idx="96">
                  <c:v>0.34563340694639633</c:v>
                </c:pt>
                <c:pt idx="97">
                  <c:v>0.34563340694639633</c:v>
                </c:pt>
                <c:pt idx="98">
                  <c:v>0.34563340694639633</c:v>
                </c:pt>
                <c:pt idx="99">
                  <c:v>0.34563340694639633</c:v>
                </c:pt>
                <c:pt idx="100">
                  <c:v>0.34563340694639633</c:v>
                </c:pt>
                <c:pt idx="101">
                  <c:v>0.34563340694639633</c:v>
                </c:pt>
                <c:pt idx="102">
                  <c:v>0.34563340694639633</c:v>
                </c:pt>
                <c:pt idx="103">
                  <c:v>0.34563340694639633</c:v>
                </c:pt>
                <c:pt idx="104">
                  <c:v>0.34563340694639633</c:v>
                </c:pt>
                <c:pt idx="105">
                  <c:v>0.34563340694639633</c:v>
                </c:pt>
                <c:pt idx="106">
                  <c:v>0.34563340694639633</c:v>
                </c:pt>
                <c:pt idx="107">
                  <c:v>0.34563340694639633</c:v>
                </c:pt>
                <c:pt idx="108">
                  <c:v>0.34563340694639633</c:v>
                </c:pt>
                <c:pt idx="109">
                  <c:v>0.34563340694639633</c:v>
                </c:pt>
                <c:pt idx="110">
                  <c:v>0.34563340694639633</c:v>
                </c:pt>
                <c:pt idx="111">
                  <c:v>0.34563340694639633</c:v>
                </c:pt>
                <c:pt idx="112">
                  <c:v>0.34563340694639633</c:v>
                </c:pt>
                <c:pt idx="113">
                  <c:v>0.34563340694639633</c:v>
                </c:pt>
                <c:pt idx="114">
                  <c:v>0.34563340694639633</c:v>
                </c:pt>
                <c:pt idx="115">
                  <c:v>0.34563340694639633</c:v>
                </c:pt>
                <c:pt idx="116">
                  <c:v>0.34563340694639633</c:v>
                </c:pt>
                <c:pt idx="117">
                  <c:v>0.34563340694639633</c:v>
                </c:pt>
                <c:pt idx="118">
                  <c:v>0.34563340694639633</c:v>
                </c:pt>
                <c:pt idx="119">
                  <c:v>0.34563340694639633</c:v>
                </c:pt>
                <c:pt idx="120">
                  <c:v>0.34563340694639633</c:v>
                </c:pt>
                <c:pt idx="121">
                  <c:v>0.34563340694639633</c:v>
                </c:pt>
                <c:pt idx="122">
                  <c:v>0.34563340694639633</c:v>
                </c:pt>
                <c:pt idx="123">
                  <c:v>0.34563340694639633</c:v>
                </c:pt>
                <c:pt idx="124">
                  <c:v>0.34563340694639633</c:v>
                </c:pt>
                <c:pt idx="125">
                  <c:v>0.34563340694639633</c:v>
                </c:pt>
                <c:pt idx="126">
                  <c:v>0.34563340694639633</c:v>
                </c:pt>
                <c:pt idx="127">
                  <c:v>0.34563340694639633</c:v>
                </c:pt>
                <c:pt idx="128">
                  <c:v>0.34563340694639633</c:v>
                </c:pt>
                <c:pt idx="129">
                  <c:v>0.34563340694639633</c:v>
                </c:pt>
                <c:pt idx="130">
                  <c:v>0.34563340694639633</c:v>
                </c:pt>
                <c:pt idx="131">
                  <c:v>0.34563340694639633</c:v>
                </c:pt>
                <c:pt idx="132">
                  <c:v>0.34563340694639633</c:v>
                </c:pt>
                <c:pt idx="133">
                  <c:v>0.34563340694639633</c:v>
                </c:pt>
                <c:pt idx="134">
                  <c:v>0.34563340694639633</c:v>
                </c:pt>
                <c:pt idx="135">
                  <c:v>0.34563340694639633</c:v>
                </c:pt>
                <c:pt idx="136">
                  <c:v>0.34563340694639633</c:v>
                </c:pt>
                <c:pt idx="137">
                  <c:v>0.34563340694639633</c:v>
                </c:pt>
                <c:pt idx="138">
                  <c:v>0.34563340694639633</c:v>
                </c:pt>
                <c:pt idx="139">
                  <c:v>0.34563340694639633</c:v>
                </c:pt>
                <c:pt idx="140">
                  <c:v>0.34563340694639633</c:v>
                </c:pt>
                <c:pt idx="141">
                  <c:v>0.34563340694639633</c:v>
                </c:pt>
                <c:pt idx="142">
                  <c:v>0.34563340694639633</c:v>
                </c:pt>
                <c:pt idx="143">
                  <c:v>0.34563340694639633</c:v>
                </c:pt>
                <c:pt idx="144">
                  <c:v>0.34563340694639633</c:v>
                </c:pt>
                <c:pt idx="145">
                  <c:v>0.34563340694639633</c:v>
                </c:pt>
                <c:pt idx="146">
                  <c:v>0.34563340694639633</c:v>
                </c:pt>
                <c:pt idx="147">
                  <c:v>0.34563340694639633</c:v>
                </c:pt>
                <c:pt idx="148">
                  <c:v>0.34563340694639633</c:v>
                </c:pt>
                <c:pt idx="149">
                  <c:v>0.34563340694639633</c:v>
                </c:pt>
                <c:pt idx="150">
                  <c:v>0.34563340694639633</c:v>
                </c:pt>
                <c:pt idx="151">
                  <c:v>0.34563340694639633</c:v>
                </c:pt>
                <c:pt idx="152">
                  <c:v>0.34563340694639633</c:v>
                </c:pt>
                <c:pt idx="153">
                  <c:v>0.34563340694639633</c:v>
                </c:pt>
                <c:pt idx="154">
                  <c:v>0.34563340694639633</c:v>
                </c:pt>
                <c:pt idx="155">
                  <c:v>0.34563340694639633</c:v>
                </c:pt>
                <c:pt idx="156">
                  <c:v>0.34563340694639633</c:v>
                </c:pt>
                <c:pt idx="157">
                  <c:v>0.34563340694639633</c:v>
                </c:pt>
                <c:pt idx="158">
                  <c:v>0.34563340694639633</c:v>
                </c:pt>
                <c:pt idx="159">
                  <c:v>0.34563340694639633</c:v>
                </c:pt>
                <c:pt idx="160">
                  <c:v>0.34563340694639633</c:v>
                </c:pt>
                <c:pt idx="161">
                  <c:v>0.34563340694639633</c:v>
                </c:pt>
                <c:pt idx="162">
                  <c:v>0.34563340694639633</c:v>
                </c:pt>
                <c:pt idx="163">
                  <c:v>0.34563340694639633</c:v>
                </c:pt>
                <c:pt idx="164">
                  <c:v>0.34563340694639633</c:v>
                </c:pt>
                <c:pt idx="165">
                  <c:v>0.34563340694639633</c:v>
                </c:pt>
                <c:pt idx="166">
                  <c:v>0.34563340694639633</c:v>
                </c:pt>
                <c:pt idx="167">
                  <c:v>0.34563340694639633</c:v>
                </c:pt>
                <c:pt idx="168">
                  <c:v>0.34563340694639633</c:v>
                </c:pt>
                <c:pt idx="169">
                  <c:v>0.34563340694639633</c:v>
                </c:pt>
                <c:pt idx="170">
                  <c:v>0.34563340694639633</c:v>
                </c:pt>
                <c:pt idx="171">
                  <c:v>0.34563340694639633</c:v>
                </c:pt>
                <c:pt idx="172">
                  <c:v>0.34563340694639633</c:v>
                </c:pt>
                <c:pt idx="173">
                  <c:v>0.34563340694639633</c:v>
                </c:pt>
                <c:pt idx="174">
                  <c:v>0.34563340694639633</c:v>
                </c:pt>
                <c:pt idx="175">
                  <c:v>0.34563340694639633</c:v>
                </c:pt>
                <c:pt idx="176">
                  <c:v>0.34563340694639633</c:v>
                </c:pt>
                <c:pt idx="177">
                  <c:v>0.34563340694639633</c:v>
                </c:pt>
                <c:pt idx="178">
                  <c:v>0.34563340694639633</c:v>
                </c:pt>
                <c:pt idx="179">
                  <c:v>0.34563340694639633</c:v>
                </c:pt>
                <c:pt idx="180">
                  <c:v>0.34563340694639633</c:v>
                </c:pt>
                <c:pt idx="181">
                  <c:v>0.34563340694639633</c:v>
                </c:pt>
                <c:pt idx="182">
                  <c:v>0.34563340694639633</c:v>
                </c:pt>
                <c:pt idx="183">
                  <c:v>0.34563340694639633</c:v>
                </c:pt>
                <c:pt idx="184">
                  <c:v>0.34563340694639633</c:v>
                </c:pt>
                <c:pt idx="185">
                  <c:v>0.34563340694639633</c:v>
                </c:pt>
                <c:pt idx="186">
                  <c:v>0.34563340694639633</c:v>
                </c:pt>
                <c:pt idx="187">
                  <c:v>0.34563340694639633</c:v>
                </c:pt>
                <c:pt idx="188">
                  <c:v>0.34563340694639633</c:v>
                </c:pt>
                <c:pt idx="189">
                  <c:v>0.34563340694639633</c:v>
                </c:pt>
                <c:pt idx="190">
                  <c:v>0.34563340694639633</c:v>
                </c:pt>
                <c:pt idx="191">
                  <c:v>0.34563340694639633</c:v>
                </c:pt>
                <c:pt idx="192">
                  <c:v>0.34563340694639633</c:v>
                </c:pt>
                <c:pt idx="193">
                  <c:v>0.34563340694639633</c:v>
                </c:pt>
                <c:pt idx="194">
                  <c:v>0.34563340694639633</c:v>
                </c:pt>
                <c:pt idx="195">
                  <c:v>0.34563340694639633</c:v>
                </c:pt>
                <c:pt idx="196">
                  <c:v>0.34563340694639633</c:v>
                </c:pt>
                <c:pt idx="197">
                  <c:v>0.34563340694639633</c:v>
                </c:pt>
                <c:pt idx="198">
                  <c:v>0.34563340694639633</c:v>
                </c:pt>
                <c:pt idx="199">
                  <c:v>0.34563340694639633</c:v>
                </c:pt>
                <c:pt idx="200">
                  <c:v>0.34563340694639633</c:v>
                </c:pt>
                <c:pt idx="201">
                  <c:v>0.34563340694639633</c:v>
                </c:pt>
                <c:pt idx="202">
                  <c:v>0.34563340694639633</c:v>
                </c:pt>
                <c:pt idx="203">
                  <c:v>0.34563340694639633</c:v>
                </c:pt>
                <c:pt idx="204">
                  <c:v>0.34563340694639633</c:v>
                </c:pt>
                <c:pt idx="205">
                  <c:v>0.34563340694639633</c:v>
                </c:pt>
                <c:pt idx="206">
                  <c:v>0.34563340694639633</c:v>
                </c:pt>
                <c:pt idx="207">
                  <c:v>0.34563340694639633</c:v>
                </c:pt>
                <c:pt idx="208">
                  <c:v>0.34563340694639633</c:v>
                </c:pt>
                <c:pt idx="209">
                  <c:v>0.34563340694639633</c:v>
                </c:pt>
                <c:pt idx="210">
                  <c:v>0.34563340694639633</c:v>
                </c:pt>
                <c:pt idx="211">
                  <c:v>0.34563340694639633</c:v>
                </c:pt>
                <c:pt idx="212">
                  <c:v>0.34563340694639633</c:v>
                </c:pt>
                <c:pt idx="213">
                  <c:v>0.34563340694639633</c:v>
                </c:pt>
                <c:pt idx="214">
                  <c:v>0.34563340694639633</c:v>
                </c:pt>
                <c:pt idx="215">
                  <c:v>0.34563340694639633</c:v>
                </c:pt>
                <c:pt idx="216">
                  <c:v>0.34563340694639633</c:v>
                </c:pt>
                <c:pt idx="217">
                  <c:v>0.34563340694639633</c:v>
                </c:pt>
                <c:pt idx="218">
                  <c:v>0.34563340694639633</c:v>
                </c:pt>
                <c:pt idx="219">
                  <c:v>0.34563340694639633</c:v>
                </c:pt>
                <c:pt idx="220">
                  <c:v>0.34563340694639633</c:v>
                </c:pt>
                <c:pt idx="221">
                  <c:v>0.34563340694639633</c:v>
                </c:pt>
                <c:pt idx="222">
                  <c:v>0.34563340694639633</c:v>
                </c:pt>
                <c:pt idx="223">
                  <c:v>0.34563340694639633</c:v>
                </c:pt>
                <c:pt idx="224">
                  <c:v>0.34563340694639633</c:v>
                </c:pt>
                <c:pt idx="225">
                  <c:v>0.34563340694639633</c:v>
                </c:pt>
                <c:pt idx="226">
                  <c:v>0.34563340694639633</c:v>
                </c:pt>
                <c:pt idx="227">
                  <c:v>0.34563340694639633</c:v>
                </c:pt>
                <c:pt idx="228">
                  <c:v>0.34563340694639633</c:v>
                </c:pt>
                <c:pt idx="229">
                  <c:v>0.34563340694639633</c:v>
                </c:pt>
                <c:pt idx="230">
                  <c:v>0.34563340694639633</c:v>
                </c:pt>
                <c:pt idx="231">
                  <c:v>0.34563340694639633</c:v>
                </c:pt>
                <c:pt idx="232">
                  <c:v>0.34563340694639633</c:v>
                </c:pt>
                <c:pt idx="233">
                  <c:v>0.34563340694639633</c:v>
                </c:pt>
                <c:pt idx="234">
                  <c:v>0.34563340694639633</c:v>
                </c:pt>
                <c:pt idx="235">
                  <c:v>0.34563340694639633</c:v>
                </c:pt>
                <c:pt idx="236">
                  <c:v>0.34563340694639633</c:v>
                </c:pt>
                <c:pt idx="237">
                  <c:v>0.34563340694639633</c:v>
                </c:pt>
                <c:pt idx="238">
                  <c:v>0.34563340694639633</c:v>
                </c:pt>
                <c:pt idx="239">
                  <c:v>0.34563340694639633</c:v>
                </c:pt>
                <c:pt idx="240">
                  <c:v>0.34563340694639633</c:v>
                </c:pt>
                <c:pt idx="241">
                  <c:v>0.34563340694639633</c:v>
                </c:pt>
                <c:pt idx="242">
                  <c:v>0.34563340694639633</c:v>
                </c:pt>
                <c:pt idx="243">
                  <c:v>0.34563340694639633</c:v>
                </c:pt>
                <c:pt idx="244">
                  <c:v>0.34563340694639633</c:v>
                </c:pt>
                <c:pt idx="245">
                  <c:v>0.34563340694639633</c:v>
                </c:pt>
                <c:pt idx="246">
                  <c:v>0.34563340694639633</c:v>
                </c:pt>
                <c:pt idx="247">
                  <c:v>0.34563340694639633</c:v>
                </c:pt>
                <c:pt idx="248">
                  <c:v>0.34563340694639633</c:v>
                </c:pt>
                <c:pt idx="249">
                  <c:v>0.34563340694639633</c:v>
                </c:pt>
                <c:pt idx="250">
                  <c:v>0.34563340694639633</c:v>
                </c:pt>
                <c:pt idx="251">
                  <c:v>0.34563340694639633</c:v>
                </c:pt>
                <c:pt idx="252">
                  <c:v>0.34563340694639633</c:v>
                </c:pt>
                <c:pt idx="253">
                  <c:v>0.34563340694639633</c:v>
                </c:pt>
                <c:pt idx="254">
                  <c:v>0.34563340694639633</c:v>
                </c:pt>
                <c:pt idx="255">
                  <c:v>0.34563340694639633</c:v>
                </c:pt>
                <c:pt idx="256">
                  <c:v>0.34563340694639633</c:v>
                </c:pt>
                <c:pt idx="257">
                  <c:v>0.34563340694639633</c:v>
                </c:pt>
                <c:pt idx="258">
                  <c:v>0.34563340694639633</c:v>
                </c:pt>
                <c:pt idx="259">
                  <c:v>0.34563340694639633</c:v>
                </c:pt>
                <c:pt idx="260">
                  <c:v>0.34563340694639633</c:v>
                </c:pt>
                <c:pt idx="261">
                  <c:v>0.34563340694639633</c:v>
                </c:pt>
                <c:pt idx="262">
                  <c:v>0.34563340694639633</c:v>
                </c:pt>
                <c:pt idx="263">
                  <c:v>0.34563340694639633</c:v>
                </c:pt>
                <c:pt idx="264">
                  <c:v>0.34563340694639633</c:v>
                </c:pt>
                <c:pt idx="265">
                  <c:v>0.34563340694639633</c:v>
                </c:pt>
                <c:pt idx="266">
                  <c:v>0.34563340694639633</c:v>
                </c:pt>
                <c:pt idx="267">
                  <c:v>0.34563340694639633</c:v>
                </c:pt>
                <c:pt idx="268">
                  <c:v>0.34563340694639633</c:v>
                </c:pt>
                <c:pt idx="269">
                  <c:v>0.34563340694639633</c:v>
                </c:pt>
                <c:pt idx="270">
                  <c:v>0.34563340694639633</c:v>
                </c:pt>
                <c:pt idx="271">
                  <c:v>0.34563340694639633</c:v>
                </c:pt>
                <c:pt idx="272">
                  <c:v>0.34563340694639633</c:v>
                </c:pt>
                <c:pt idx="273">
                  <c:v>0.34563340694639633</c:v>
                </c:pt>
                <c:pt idx="274">
                  <c:v>0.34563340694639633</c:v>
                </c:pt>
                <c:pt idx="275">
                  <c:v>0.34563340694639633</c:v>
                </c:pt>
                <c:pt idx="276">
                  <c:v>0.34563340694639633</c:v>
                </c:pt>
                <c:pt idx="277">
                  <c:v>0.34563340694639633</c:v>
                </c:pt>
                <c:pt idx="278">
                  <c:v>0.34563340694639633</c:v>
                </c:pt>
                <c:pt idx="279">
                  <c:v>0.34563340694639633</c:v>
                </c:pt>
                <c:pt idx="280">
                  <c:v>0.34563340694639633</c:v>
                </c:pt>
                <c:pt idx="281">
                  <c:v>0.34563340694639633</c:v>
                </c:pt>
                <c:pt idx="282">
                  <c:v>0.34563340694639633</c:v>
                </c:pt>
                <c:pt idx="283">
                  <c:v>0.34563340694639633</c:v>
                </c:pt>
                <c:pt idx="284">
                  <c:v>0.34563340694639633</c:v>
                </c:pt>
                <c:pt idx="285">
                  <c:v>0.34563340694639633</c:v>
                </c:pt>
                <c:pt idx="286">
                  <c:v>0.34563340694639633</c:v>
                </c:pt>
                <c:pt idx="287">
                  <c:v>0.34563340694639633</c:v>
                </c:pt>
                <c:pt idx="288">
                  <c:v>0.34563340694639633</c:v>
                </c:pt>
                <c:pt idx="289">
                  <c:v>0.34563340694639633</c:v>
                </c:pt>
                <c:pt idx="290">
                  <c:v>0.34563340694639633</c:v>
                </c:pt>
                <c:pt idx="291">
                  <c:v>0.34563340694639633</c:v>
                </c:pt>
                <c:pt idx="292">
                  <c:v>0.34563340694639633</c:v>
                </c:pt>
                <c:pt idx="293">
                  <c:v>0.34563340694639633</c:v>
                </c:pt>
                <c:pt idx="294">
                  <c:v>0.34563340694639633</c:v>
                </c:pt>
                <c:pt idx="295">
                  <c:v>0.34563340694639633</c:v>
                </c:pt>
                <c:pt idx="296">
                  <c:v>0.34563340694639633</c:v>
                </c:pt>
                <c:pt idx="297">
                  <c:v>0.34563340694639633</c:v>
                </c:pt>
                <c:pt idx="298">
                  <c:v>0.34563340694639633</c:v>
                </c:pt>
                <c:pt idx="299">
                  <c:v>0.34563340694639633</c:v>
                </c:pt>
                <c:pt idx="300">
                  <c:v>0.34563340694639633</c:v>
                </c:pt>
                <c:pt idx="301">
                  <c:v>0.34563340694639633</c:v>
                </c:pt>
                <c:pt idx="302">
                  <c:v>0.34563340694639633</c:v>
                </c:pt>
                <c:pt idx="303">
                  <c:v>0.34563340694639633</c:v>
                </c:pt>
                <c:pt idx="304">
                  <c:v>0.34563340694639633</c:v>
                </c:pt>
                <c:pt idx="305">
                  <c:v>0.34563340694639633</c:v>
                </c:pt>
                <c:pt idx="306">
                  <c:v>0.34563340694639633</c:v>
                </c:pt>
                <c:pt idx="307">
                  <c:v>0.34563340694639633</c:v>
                </c:pt>
                <c:pt idx="308">
                  <c:v>0.34563340694639633</c:v>
                </c:pt>
                <c:pt idx="309">
                  <c:v>0.34563340694639633</c:v>
                </c:pt>
                <c:pt idx="310">
                  <c:v>0.34563340694639633</c:v>
                </c:pt>
                <c:pt idx="311">
                  <c:v>0.34563340694639633</c:v>
                </c:pt>
                <c:pt idx="312">
                  <c:v>0.34563340694639633</c:v>
                </c:pt>
                <c:pt idx="313">
                  <c:v>0.34563340694639633</c:v>
                </c:pt>
                <c:pt idx="314">
                  <c:v>0.34563340694639633</c:v>
                </c:pt>
                <c:pt idx="315">
                  <c:v>0.34563340694639633</c:v>
                </c:pt>
                <c:pt idx="316">
                  <c:v>0.34563340694639633</c:v>
                </c:pt>
                <c:pt idx="317">
                  <c:v>0.34563340694639633</c:v>
                </c:pt>
                <c:pt idx="318">
                  <c:v>0.34563340694639633</c:v>
                </c:pt>
                <c:pt idx="319">
                  <c:v>0.34563340694639633</c:v>
                </c:pt>
                <c:pt idx="320">
                  <c:v>0.34563340694639633</c:v>
                </c:pt>
                <c:pt idx="321">
                  <c:v>0.34563340694639633</c:v>
                </c:pt>
                <c:pt idx="322">
                  <c:v>0.34563340694639633</c:v>
                </c:pt>
                <c:pt idx="323">
                  <c:v>0.34563340694639633</c:v>
                </c:pt>
                <c:pt idx="324">
                  <c:v>0.34563340694639633</c:v>
                </c:pt>
                <c:pt idx="325">
                  <c:v>0.34563340694639633</c:v>
                </c:pt>
                <c:pt idx="326">
                  <c:v>0.34563340694639633</c:v>
                </c:pt>
                <c:pt idx="327">
                  <c:v>0.34563340694639633</c:v>
                </c:pt>
                <c:pt idx="328">
                  <c:v>0.34563340694639633</c:v>
                </c:pt>
                <c:pt idx="329">
                  <c:v>0.34563340694639633</c:v>
                </c:pt>
                <c:pt idx="330">
                  <c:v>0.34563340694639633</c:v>
                </c:pt>
                <c:pt idx="331">
                  <c:v>0.34563340694639633</c:v>
                </c:pt>
                <c:pt idx="332">
                  <c:v>0.34563340694639633</c:v>
                </c:pt>
                <c:pt idx="333">
                  <c:v>0.34563340694639633</c:v>
                </c:pt>
                <c:pt idx="334">
                  <c:v>0.34563340694639633</c:v>
                </c:pt>
                <c:pt idx="335">
                  <c:v>0.34563340694639633</c:v>
                </c:pt>
                <c:pt idx="336">
                  <c:v>0.34563340694639633</c:v>
                </c:pt>
                <c:pt idx="337">
                  <c:v>0.34563340694639633</c:v>
                </c:pt>
                <c:pt idx="338">
                  <c:v>0.34563340694639633</c:v>
                </c:pt>
                <c:pt idx="339">
                  <c:v>0.34563340694639633</c:v>
                </c:pt>
                <c:pt idx="340">
                  <c:v>0.34563340694639633</c:v>
                </c:pt>
                <c:pt idx="341">
                  <c:v>0.34563340694639633</c:v>
                </c:pt>
                <c:pt idx="342">
                  <c:v>0.34563340694639633</c:v>
                </c:pt>
                <c:pt idx="343">
                  <c:v>0.34563340694639633</c:v>
                </c:pt>
                <c:pt idx="344">
                  <c:v>0.34563340694639633</c:v>
                </c:pt>
                <c:pt idx="345">
                  <c:v>0.34563340694639633</c:v>
                </c:pt>
                <c:pt idx="346">
                  <c:v>0.34563340694639633</c:v>
                </c:pt>
                <c:pt idx="347">
                  <c:v>0.34563340694639633</c:v>
                </c:pt>
                <c:pt idx="348">
                  <c:v>0.34563340694639633</c:v>
                </c:pt>
                <c:pt idx="349">
                  <c:v>0.34563340694639633</c:v>
                </c:pt>
                <c:pt idx="350">
                  <c:v>0.34563340694639633</c:v>
                </c:pt>
                <c:pt idx="351">
                  <c:v>0.34563340694639633</c:v>
                </c:pt>
                <c:pt idx="352">
                  <c:v>0.34563340694639633</c:v>
                </c:pt>
                <c:pt idx="353">
                  <c:v>0.34563340694639633</c:v>
                </c:pt>
                <c:pt idx="354">
                  <c:v>0.34563340694639633</c:v>
                </c:pt>
                <c:pt idx="355">
                  <c:v>0.34563340694639633</c:v>
                </c:pt>
                <c:pt idx="356">
                  <c:v>0.34563340694639633</c:v>
                </c:pt>
                <c:pt idx="357">
                  <c:v>0.34563340694639633</c:v>
                </c:pt>
                <c:pt idx="358">
                  <c:v>0.34563340694639633</c:v>
                </c:pt>
                <c:pt idx="359">
                  <c:v>0.34563340694639633</c:v>
                </c:pt>
                <c:pt idx="360">
                  <c:v>0.34563340694639633</c:v>
                </c:pt>
                <c:pt idx="361">
                  <c:v>0.34563340694639633</c:v>
                </c:pt>
                <c:pt idx="362">
                  <c:v>0.34563340694639633</c:v>
                </c:pt>
                <c:pt idx="363">
                  <c:v>0.34563340694639633</c:v>
                </c:pt>
                <c:pt idx="364">
                  <c:v>0.34563340694639633</c:v>
                </c:pt>
                <c:pt idx="365">
                  <c:v>0.34563340694639633</c:v>
                </c:pt>
                <c:pt idx="366">
                  <c:v>0.34563340694639633</c:v>
                </c:pt>
                <c:pt idx="367">
                  <c:v>0.34563340694639633</c:v>
                </c:pt>
                <c:pt idx="368">
                  <c:v>0.34563340694639633</c:v>
                </c:pt>
                <c:pt idx="369">
                  <c:v>0.34563340694639633</c:v>
                </c:pt>
                <c:pt idx="370">
                  <c:v>0.34563340694639633</c:v>
                </c:pt>
                <c:pt idx="371">
                  <c:v>0.34563340694639633</c:v>
                </c:pt>
                <c:pt idx="372">
                  <c:v>0.34563340694639633</c:v>
                </c:pt>
                <c:pt idx="373">
                  <c:v>0.34563340694639633</c:v>
                </c:pt>
                <c:pt idx="374">
                  <c:v>0.34563340694639633</c:v>
                </c:pt>
                <c:pt idx="375">
                  <c:v>0.34563340694639633</c:v>
                </c:pt>
                <c:pt idx="376">
                  <c:v>0.34563340694639633</c:v>
                </c:pt>
                <c:pt idx="377">
                  <c:v>0.34563340694639633</c:v>
                </c:pt>
                <c:pt idx="378">
                  <c:v>0.34563340694639633</c:v>
                </c:pt>
                <c:pt idx="379">
                  <c:v>0.34563340694639633</c:v>
                </c:pt>
                <c:pt idx="380">
                  <c:v>0.34563340694639633</c:v>
                </c:pt>
                <c:pt idx="381">
                  <c:v>0.34563340694639633</c:v>
                </c:pt>
                <c:pt idx="382">
                  <c:v>0.34563340694639633</c:v>
                </c:pt>
                <c:pt idx="383">
                  <c:v>0.34563340694639633</c:v>
                </c:pt>
                <c:pt idx="384">
                  <c:v>0.34563340694639633</c:v>
                </c:pt>
                <c:pt idx="385">
                  <c:v>0.34563340694639633</c:v>
                </c:pt>
                <c:pt idx="386">
                  <c:v>0.34563340694639633</c:v>
                </c:pt>
                <c:pt idx="387">
                  <c:v>0.34563340694639633</c:v>
                </c:pt>
                <c:pt idx="388">
                  <c:v>0.34563340694639633</c:v>
                </c:pt>
                <c:pt idx="389">
                  <c:v>0.34563340694639633</c:v>
                </c:pt>
                <c:pt idx="390">
                  <c:v>0.34563340694639633</c:v>
                </c:pt>
                <c:pt idx="391">
                  <c:v>0.34563340694639633</c:v>
                </c:pt>
                <c:pt idx="392">
                  <c:v>0.34563340694639633</c:v>
                </c:pt>
                <c:pt idx="393">
                  <c:v>0.34563340694639633</c:v>
                </c:pt>
                <c:pt idx="394">
                  <c:v>0.34563340694639633</c:v>
                </c:pt>
                <c:pt idx="395">
                  <c:v>0.34563340694639633</c:v>
                </c:pt>
                <c:pt idx="396">
                  <c:v>0.34563340694639633</c:v>
                </c:pt>
                <c:pt idx="397">
                  <c:v>0.34563340694639633</c:v>
                </c:pt>
                <c:pt idx="398">
                  <c:v>0.34563340694639633</c:v>
                </c:pt>
                <c:pt idx="399">
                  <c:v>0.34563340694639633</c:v>
                </c:pt>
                <c:pt idx="400">
                  <c:v>0.34563340694639633</c:v>
                </c:pt>
                <c:pt idx="401">
                  <c:v>0.34563340694639633</c:v>
                </c:pt>
                <c:pt idx="402">
                  <c:v>0.34563340694639633</c:v>
                </c:pt>
                <c:pt idx="403">
                  <c:v>0.34563340694639633</c:v>
                </c:pt>
                <c:pt idx="404">
                  <c:v>0.34563340694639633</c:v>
                </c:pt>
                <c:pt idx="405">
                  <c:v>0.34563340694639633</c:v>
                </c:pt>
                <c:pt idx="406">
                  <c:v>0.34563340694639633</c:v>
                </c:pt>
                <c:pt idx="407">
                  <c:v>0.34563340694639633</c:v>
                </c:pt>
                <c:pt idx="408">
                  <c:v>0.34563340694639633</c:v>
                </c:pt>
                <c:pt idx="409">
                  <c:v>0.34563340694639633</c:v>
                </c:pt>
                <c:pt idx="410">
                  <c:v>0.34563340694639633</c:v>
                </c:pt>
                <c:pt idx="411">
                  <c:v>0.34563340694639633</c:v>
                </c:pt>
                <c:pt idx="412">
                  <c:v>0.34563340694639633</c:v>
                </c:pt>
                <c:pt idx="413">
                  <c:v>0.34563340694639633</c:v>
                </c:pt>
                <c:pt idx="414">
                  <c:v>0.34563340694639633</c:v>
                </c:pt>
                <c:pt idx="415">
                  <c:v>0.34563340694639633</c:v>
                </c:pt>
                <c:pt idx="416">
                  <c:v>0.34563340694639633</c:v>
                </c:pt>
                <c:pt idx="417">
                  <c:v>0.34563340694639633</c:v>
                </c:pt>
                <c:pt idx="418">
                  <c:v>0.34563340694639633</c:v>
                </c:pt>
                <c:pt idx="419">
                  <c:v>0.34563340694639633</c:v>
                </c:pt>
                <c:pt idx="420">
                  <c:v>0.34563340694639633</c:v>
                </c:pt>
                <c:pt idx="421">
                  <c:v>0.34563340694639633</c:v>
                </c:pt>
                <c:pt idx="422">
                  <c:v>0.34563340694639633</c:v>
                </c:pt>
                <c:pt idx="423">
                  <c:v>0.34563340694639633</c:v>
                </c:pt>
                <c:pt idx="424">
                  <c:v>0.34563340694639633</c:v>
                </c:pt>
                <c:pt idx="425">
                  <c:v>0.34563340694639633</c:v>
                </c:pt>
                <c:pt idx="426">
                  <c:v>0.34563340694639633</c:v>
                </c:pt>
                <c:pt idx="427">
                  <c:v>0.34563340694639633</c:v>
                </c:pt>
                <c:pt idx="428">
                  <c:v>0.34563340694639633</c:v>
                </c:pt>
                <c:pt idx="429">
                  <c:v>0.34563340694639633</c:v>
                </c:pt>
                <c:pt idx="430">
                  <c:v>0.34563340694639633</c:v>
                </c:pt>
                <c:pt idx="431">
                  <c:v>0.34563340694639633</c:v>
                </c:pt>
                <c:pt idx="432">
                  <c:v>0.34563340694639633</c:v>
                </c:pt>
                <c:pt idx="433">
                  <c:v>0.34563340694639633</c:v>
                </c:pt>
                <c:pt idx="434">
                  <c:v>0.34563340694639633</c:v>
                </c:pt>
                <c:pt idx="435">
                  <c:v>0.34563340694639633</c:v>
                </c:pt>
                <c:pt idx="436">
                  <c:v>0.34563340694639633</c:v>
                </c:pt>
                <c:pt idx="437">
                  <c:v>0.34563340694639633</c:v>
                </c:pt>
                <c:pt idx="438">
                  <c:v>0.34563340694639633</c:v>
                </c:pt>
                <c:pt idx="439">
                  <c:v>0.34563340694639633</c:v>
                </c:pt>
                <c:pt idx="440">
                  <c:v>0.34563340694639633</c:v>
                </c:pt>
                <c:pt idx="441">
                  <c:v>0.34563340694639633</c:v>
                </c:pt>
                <c:pt idx="442">
                  <c:v>0.34563340694639633</c:v>
                </c:pt>
                <c:pt idx="443">
                  <c:v>0.34563340694639633</c:v>
                </c:pt>
                <c:pt idx="444">
                  <c:v>0.34563340694639633</c:v>
                </c:pt>
                <c:pt idx="445">
                  <c:v>0.34563340694639633</c:v>
                </c:pt>
                <c:pt idx="446">
                  <c:v>0.34563340694639633</c:v>
                </c:pt>
                <c:pt idx="447">
                  <c:v>0.34563340694639633</c:v>
                </c:pt>
                <c:pt idx="448">
                  <c:v>0.34563340694639633</c:v>
                </c:pt>
                <c:pt idx="449">
                  <c:v>0.34563340694639633</c:v>
                </c:pt>
                <c:pt idx="450">
                  <c:v>0.34563340694639633</c:v>
                </c:pt>
                <c:pt idx="451">
                  <c:v>0.34563340694639633</c:v>
                </c:pt>
                <c:pt idx="452">
                  <c:v>0.34563340694639633</c:v>
                </c:pt>
                <c:pt idx="453">
                  <c:v>0.34563340694639633</c:v>
                </c:pt>
                <c:pt idx="454">
                  <c:v>0.34563340694639633</c:v>
                </c:pt>
                <c:pt idx="455">
                  <c:v>0.34563340694639633</c:v>
                </c:pt>
                <c:pt idx="456">
                  <c:v>0.34563340694639633</c:v>
                </c:pt>
                <c:pt idx="457">
                  <c:v>0.34563340694639633</c:v>
                </c:pt>
                <c:pt idx="458">
                  <c:v>0.34563340694639633</c:v>
                </c:pt>
                <c:pt idx="459">
                  <c:v>0.34563340694639633</c:v>
                </c:pt>
                <c:pt idx="460">
                  <c:v>0.34563340694639633</c:v>
                </c:pt>
                <c:pt idx="461">
                  <c:v>0.34563340694639633</c:v>
                </c:pt>
                <c:pt idx="462">
                  <c:v>0.34563340694639633</c:v>
                </c:pt>
                <c:pt idx="463">
                  <c:v>0.34563340694639633</c:v>
                </c:pt>
                <c:pt idx="464">
                  <c:v>0.34563340694639633</c:v>
                </c:pt>
                <c:pt idx="465">
                  <c:v>0.34563340694639633</c:v>
                </c:pt>
                <c:pt idx="466">
                  <c:v>0.34563340694639633</c:v>
                </c:pt>
                <c:pt idx="467">
                  <c:v>0.34563340694639633</c:v>
                </c:pt>
                <c:pt idx="468">
                  <c:v>0.34563340694639633</c:v>
                </c:pt>
                <c:pt idx="469">
                  <c:v>0.34563340694639633</c:v>
                </c:pt>
                <c:pt idx="470">
                  <c:v>0.34563340694639633</c:v>
                </c:pt>
                <c:pt idx="471">
                  <c:v>0.34563340694639633</c:v>
                </c:pt>
                <c:pt idx="472">
                  <c:v>0.34563340694639633</c:v>
                </c:pt>
                <c:pt idx="473">
                  <c:v>0.34563340694639633</c:v>
                </c:pt>
                <c:pt idx="474">
                  <c:v>0.34563340694639633</c:v>
                </c:pt>
                <c:pt idx="475">
                  <c:v>0.34563340694639633</c:v>
                </c:pt>
                <c:pt idx="476">
                  <c:v>0.34563340694639633</c:v>
                </c:pt>
                <c:pt idx="477">
                  <c:v>0.34563340694639633</c:v>
                </c:pt>
                <c:pt idx="478">
                  <c:v>0.34563340694639633</c:v>
                </c:pt>
                <c:pt idx="479">
                  <c:v>0.34563340694639633</c:v>
                </c:pt>
                <c:pt idx="480">
                  <c:v>0.34563340694639633</c:v>
                </c:pt>
                <c:pt idx="481">
                  <c:v>0.34563340694639633</c:v>
                </c:pt>
                <c:pt idx="482">
                  <c:v>0.34563340694639633</c:v>
                </c:pt>
                <c:pt idx="483">
                  <c:v>0.34563340694639633</c:v>
                </c:pt>
                <c:pt idx="484">
                  <c:v>0.34563340694639633</c:v>
                </c:pt>
                <c:pt idx="485">
                  <c:v>0.34563340694639633</c:v>
                </c:pt>
                <c:pt idx="486">
                  <c:v>0.34563340694639633</c:v>
                </c:pt>
                <c:pt idx="487">
                  <c:v>0.34563340694639633</c:v>
                </c:pt>
                <c:pt idx="488">
                  <c:v>0.34563340694639633</c:v>
                </c:pt>
                <c:pt idx="489">
                  <c:v>0.34563340694639633</c:v>
                </c:pt>
                <c:pt idx="490">
                  <c:v>0.34563340694639633</c:v>
                </c:pt>
                <c:pt idx="491">
                  <c:v>0.34563340694639633</c:v>
                </c:pt>
                <c:pt idx="492">
                  <c:v>0.34563340694639633</c:v>
                </c:pt>
                <c:pt idx="493">
                  <c:v>0.34563340694639633</c:v>
                </c:pt>
                <c:pt idx="494">
                  <c:v>0.34563340694639633</c:v>
                </c:pt>
                <c:pt idx="495">
                  <c:v>0.34563340694639633</c:v>
                </c:pt>
                <c:pt idx="496">
                  <c:v>0.34563340694639633</c:v>
                </c:pt>
                <c:pt idx="497">
                  <c:v>0.34563340694639633</c:v>
                </c:pt>
                <c:pt idx="498">
                  <c:v>0.34563340694639633</c:v>
                </c:pt>
                <c:pt idx="499">
                  <c:v>0.34563340694639633</c:v>
                </c:pt>
                <c:pt idx="500">
                  <c:v>0.34563340694639633</c:v>
                </c:pt>
                <c:pt idx="501">
                  <c:v>0.34563340694639633</c:v>
                </c:pt>
                <c:pt idx="502">
                  <c:v>0.34563340694639633</c:v>
                </c:pt>
                <c:pt idx="503">
                  <c:v>0.34563340694639633</c:v>
                </c:pt>
                <c:pt idx="504">
                  <c:v>0.34563340694639633</c:v>
                </c:pt>
                <c:pt idx="505">
                  <c:v>0.34563340694639633</c:v>
                </c:pt>
                <c:pt idx="506">
                  <c:v>0.34563340694639633</c:v>
                </c:pt>
                <c:pt idx="507">
                  <c:v>0.34563340694639633</c:v>
                </c:pt>
                <c:pt idx="508">
                  <c:v>0.34563340694639633</c:v>
                </c:pt>
                <c:pt idx="509">
                  <c:v>0.34563340694639633</c:v>
                </c:pt>
                <c:pt idx="510">
                  <c:v>0.34563340694639633</c:v>
                </c:pt>
                <c:pt idx="511">
                  <c:v>0.34563340694639633</c:v>
                </c:pt>
                <c:pt idx="512">
                  <c:v>0.34563340694639633</c:v>
                </c:pt>
                <c:pt idx="513">
                  <c:v>0.34563340694639633</c:v>
                </c:pt>
                <c:pt idx="514">
                  <c:v>0.34563340694639633</c:v>
                </c:pt>
                <c:pt idx="515">
                  <c:v>0.34563340694639633</c:v>
                </c:pt>
                <c:pt idx="516">
                  <c:v>0.34563340694639633</c:v>
                </c:pt>
                <c:pt idx="517">
                  <c:v>0.34563340694639633</c:v>
                </c:pt>
                <c:pt idx="518">
                  <c:v>0.34563340694639633</c:v>
                </c:pt>
                <c:pt idx="519">
                  <c:v>0.34563340694639633</c:v>
                </c:pt>
                <c:pt idx="520">
                  <c:v>0.34563340694639633</c:v>
                </c:pt>
                <c:pt idx="521">
                  <c:v>0.34563340694639633</c:v>
                </c:pt>
                <c:pt idx="522">
                  <c:v>0.34563340694639633</c:v>
                </c:pt>
                <c:pt idx="523">
                  <c:v>0.34563340694639633</c:v>
                </c:pt>
                <c:pt idx="524">
                  <c:v>0.34563340694639633</c:v>
                </c:pt>
                <c:pt idx="525">
                  <c:v>0.34563340694639633</c:v>
                </c:pt>
                <c:pt idx="526">
                  <c:v>0.34563340694639633</c:v>
                </c:pt>
                <c:pt idx="527">
                  <c:v>0.34563340694639633</c:v>
                </c:pt>
                <c:pt idx="528">
                  <c:v>0.34563340694639633</c:v>
                </c:pt>
                <c:pt idx="529">
                  <c:v>0.34563340694639633</c:v>
                </c:pt>
                <c:pt idx="530">
                  <c:v>0.34563340694639633</c:v>
                </c:pt>
                <c:pt idx="531">
                  <c:v>0.34563340694639633</c:v>
                </c:pt>
                <c:pt idx="532">
                  <c:v>0.34563340694639633</c:v>
                </c:pt>
                <c:pt idx="533">
                  <c:v>0.34563340694639633</c:v>
                </c:pt>
                <c:pt idx="534">
                  <c:v>0.34563340694639633</c:v>
                </c:pt>
                <c:pt idx="535">
                  <c:v>0.34563340694639633</c:v>
                </c:pt>
                <c:pt idx="536">
                  <c:v>0.34563340694639633</c:v>
                </c:pt>
                <c:pt idx="537">
                  <c:v>0.34563340694639633</c:v>
                </c:pt>
                <c:pt idx="538">
                  <c:v>0.34563340694639633</c:v>
                </c:pt>
                <c:pt idx="539">
                  <c:v>0.34563340694639633</c:v>
                </c:pt>
                <c:pt idx="540">
                  <c:v>0.34563340694639633</c:v>
                </c:pt>
                <c:pt idx="541">
                  <c:v>0.34563340694639633</c:v>
                </c:pt>
                <c:pt idx="542">
                  <c:v>0.34563340694639633</c:v>
                </c:pt>
                <c:pt idx="543">
                  <c:v>0.34563340694639633</c:v>
                </c:pt>
                <c:pt idx="544">
                  <c:v>0.34563340694639633</c:v>
                </c:pt>
                <c:pt idx="545">
                  <c:v>0.34563340694639633</c:v>
                </c:pt>
                <c:pt idx="546">
                  <c:v>0.34563340694639633</c:v>
                </c:pt>
                <c:pt idx="547">
                  <c:v>0.34563340694639633</c:v>
                </c:pt>
                <c:pt idx="548">
                  <c:v>0.34563340694639633</c:v>
                </c:pt>
                <c:pt idx="549">
                  <c:v>0.34563340694639633</c:v>
                </c:pt>
                <c:pt idx="550">
                  <c:v>0.34563340694639633</c:v>
                </c:pt>
                <c:pt idx="551">
                  <c:v>0.34563340694639633</c:v>
                </c:pt>
                <c:pt idx="552">
                  <c:v>0.34563340694639633</c:v>
                </c:pt>
                <c:pt idx="553">
                  <c:v>0.34563340694639633</c:v>
                </c:pt>
                <c:pt idx="554">
                  <c:v>0.34563340694639633</c:v>
                </c:pt>
                <c:pt idx="555">
                  <c:v>0.34563340694639633</c:v>
                </c:pt>
                <c:pt idx="556">
                  <c:v>0.34563340694639633</c:v>
                </c:pt>
                <c:pt idx="557">
                  <c:v>0.34563340694639633</c:v>
                </c:pt>
                <c:pt idx="558">
                  <c:v>0.34563340694639633</c:v>
                </c:pt>
                <c:pt idx="559">
                  <c:v>0.34563340694639633</c:v>
                </c:pt>
                <c:pt idx="560">
                  <c:v>0.34563340694639633</c:v>
                </c:pt>
                <c:pt idx="561">
                  <c:v>0.34563340694639633</c:v>
                </c:pt>
                <c:pt idx="562">
                  <c:v>0.34563340694639633</c:v>
                </c:pt>
                <c:pt idx="563">
                  <c:v>0.34563340694639633</c:v>
                </c:pt>
                <c:pt idx="564">
                  <c:v>0.34563340694639633</c:v>
                </c:pt>
                <c:pt idx="565">
                  <c:v>0.34563340694639633</c:v>
                </c:pt>
                <c:pt idx="566">
                  <c:v>0.34563340694639633</c:v>
                </c:pt>
                <c:pt idx="567">
                  <c:v>0.34563340694639633</c:v>
                </c:pt>
                <c:pt idx="568">
                  <c:v>0.34563340694639633</c:v>
                </c:pt>
                <c:pt idx="569">
                  <c:v>0.34563340694639633</c:v>
                </c:pt>
                <c:pt idx="570">
                  <c:v>0.34563340694639633</c:v>
                </c:pt>
                <c:pt idx="571">
                  <c:v>0.34563340694639633</c:v>
                </c:pt>
                <c:pt idx="572">
                  <c:v>0.34563340694639633</c:v>
                </c:pt>
                <c:pt idx="573">
                  <c:v>0.34563340694639633</c:v>
                </c:pt>
                <c:pt idx="574">
                  <c:v>0.34563340694639633</c:v>
                </c:pt>
                <c:pt idx="575">
                  <c:v>0.34563340694639633</c:v>
                </c:pt>
                <c:pt idx="576">
                  <c:v>0.34563340694639633</c:v>
                </c:pt>
                <c:pt idx="577">
                  <c:v>0.34563340694639633</c:v>
                </c:pt>
                <c:pt idx="578">
                  <c:v>0.34563340694639633</c:v>
                </c:pt>
                <c:pt idx="579">
                  <c:v>0.34563340694639633</c:v>
                </c:pt>
                <c:pt idx="580">
                  <c:v>0.34563340694639633</c:v>
                </c:pt>
                <c:pt idx="581">
                  <c:v>0.34563340694639633</c:v>
                </c:pt>
                <c:pt idx="582">
                  <c:v>0.34563340694639633</c:v>
                </c:pt>
                <c:pt idx="583">
                  <c:v>0.34563340694639633</c:v>
                </c:pt>
                <c:pt idx="584">
                  <c:v>0.34563340694639633</c:v>
                </c:pt>
                <c:pt idx="585">
                  <c:v>0.34563340694639633</c:v>
                </c:pt>
                <c:pt idx="586">
                  <c:v>0.34563340694639633</c:v>
                </c:pt>
                <c:pt idx="587">
                  <c:v>0.34563340694639633</c:v>
                </c:pt>
                <c:pt idx="588">
                  <c:v>0.34563340694639633</c:v>
                </c:pt>
                <c:pt idx="589">
                  <c:v>0.34563340694639633</c:v>
                </c:pt>
                <c:pt idx="590">
                  <c:v>0.34563340694639633</c:v>
                </c:pt>
                <c:pt idx="591">
                  <c:v>0.34563340694639633</c:v>
                </c:pt>
                <c:pt idx="592">
                  <c:v>0.34563340694639633</c:v>
                </c:pt>
                <c:pt idx="593">
                  <c:v>0.34563340694639633</c:v>
                </c:pt>
                <c:pt idx="594">
                  <c:v>0.34563340694639633</c:v>
                </c:pt>
                <c:pt idx="595">
                  <c:v>0.34563340694639633</c:v>
                </c:pt>
                <c:pt idx="596">
                  <c:v>0.34563340694639633</c:v>
                </c:pt>
                <c:pt idx="597">
                  <c:v>0.34563340694639633</c:v>
                </c:pt>
                <c:pt idx="598">
                  <c:v>0.34563340694639633</c:v>
                </c:pt>
                <c:pt idx="599">
                  <c:v>0.34563340694639633</c:v>
                </c:pt>
                <c:pt idx="600">
                  <c:v>0.34563340694639633</c:v>
                </c:pt>
              </c:numCache>
            </c:numRef>
          </c:val>
          <c:smooth val="0"/>
          <c:extLst>
            <c:ext xmlns:c16="http://schemas.microsoft.com/office/drawing/2014/chart" uri="{C3380CC4-5D6E-409C-BE32-E72D297353CC}">
              <c16:uniqueId val="{00000001-4C0B-4D83-B7BC-5544FC7E2A8C}"/>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1.207070707070707</c:v>
                </c:pt>
                <c:pt idx="1">
                  <c:v>1.207070707070707</c:v>
                </c:pt>
                <c:pt idx="2">
                  <c:v>1.207070707070707</c:v>
                </c:pt>
                <c:pt idx="3">
                  <c:v>1.207070707070707</c:v>
                </c:pt>
                <c:pt idx="4">
                  <c:v>1.207070707070707</c:v>
                </c:pt>
                <c:pt idx="5">
                  <c:v>1.207070707070707</c:v>
                </c:pt>
                <c:pt idx="6">
                  <c:v>1.207070707070707</c:v>
                </c:pt>
                <c:pt idx="7">
                  <c:v>1.207070707070707</c:v>
                </c:pt>
                <c:pt idx="8">
                  <c:v>1.207070707070707</c:v>
                </c:pt>
                <c:pt idx="9">
                  <c:v>1.207070707070707</c:v>
                </c:pt>
                <c:pt idx="10">
                  <c:v>1.207070707070707</c:v>
                </c:pt>
                <c:pt idx="11">
                  <c:v>1.207070707070707</c:v>
                </c:pt>
                <c:pt idx="12">
                  <c:v>1.207070707070707</c:v>
                </c:pt>
                <c:pt idx="13">
                  <c:v>1.207070707070707</c:v>
                </c:pt>
                <c:pt idx="14">
                  <c:v>1.207070707070707</c:v>
                </c:pt>
                <c:pt idx="15">
                  <c:v>1.207070707070707</c:v>
                </c:pt>
                <c:pt idx="16">
                  <c:v>1.207070707070707</c:v>
                </c:pt>
                <c:pt idx="17">
                  <c:v>1.207070707070707</c:v>
                </c:pt>
                <c:pt idx="18">
                  <c:v>1.207070707070707</c:v>
                </c:pt>
                <c:pt idx="19">
                  <c:v>1.207070707070707</c:v>
                </c:pt>
                <c:pt idx="20">
                  <c:v>1.207070707070707</c:v>
                </c:pt>
                <c:pt idx="21">
                  <c:v>1.207070707070707</c:v>
                </c:pt>
                <c:pt idx="22">
                  <c:v>1.207070707070707</c:v>
                </c:pt>
                <c:pt idx="23">
                  <c:v>1.207070707070707</c:v>
                </c:pt>
                <c:pt idx="24">
                  <c:v>1.207070707070707</c:v>
                </c:pt>
                <c:pt idx="25">
                  <c:v>1.207070707070707</c:v>
                </c:pt>
                <c:pt idx="26">
                  <c:v>1.207070707070707</c:v>
                </c:pt>
                <c:pt idx="27">
                  <c:v>1.207070707070707</c:v>
                </c:pt>
                <c:pt idx="28">
                  <c:v>1.207070707070707</c:v>
                </c:pt>
                <c:pt idx="29">
                  <c:v>1.207070707070707</c:v>
                </c:pt>
                <c:pt idx="30">
                  <c:v>1.207070707070707</c:v>
                </c:pt>
                <c:pt idx="31">
                  <c:v>1.207070707070707</c:v>
                </c:pt>
                <c:pt idx="32">
                  <c:v>1.207070707070707</c:v>
                </c:pt>
                <c:pt idx="33">
                  <c:v>1.207070707070707</c:v>
                </c:pt>
                <c:pt idx="34">
                  <c:v>1.207070707070707</c:v>
                </c:pt>
                <c:pt idx="35">
                  <c:v>1.207070707070707</c:v>
                </c:pt>
                <c:pt idx="36">
                  <c:v>1.207070707070707</c:v>
                </c:pt>
                <c:pt idx="37">
                  <c:v>1.207070707070707</c:v>
                </c:pt>
                <c:pt idx="38">
                  <c:v>1.207070707070707</c:v>
                </c:pt>
                <c:pt idx="39">
                  <c:v>1.207070707070707</c:v>
                </c:pt>
                <c:pt idx="40">
                  <c:v>1.207070707070707</c:v>
                </c:pt>
                <c:pt idx="41">
                  <c:v>1.207070707070707</c:v>
                </c:pt>
                <c:pt idx="42">
                  <c:v>1.207070707070707</c:v>
                </c:pt>
                <c:pt idx="43">
                  <c:v>1.207070707070707</c:v>
                </c:pt>
                <c:pt idx="44">
                  <c:v>1.207070707070707</c:v>
                </c:pt>
                <c:pt idx="45">
                  <c:v>1.207070707070707</c:v>
                </c:pt>
                <c:pt idx="46">
                  <c:v>1.207070707070707</c:v>
                </c:pt>
                <c:pt idx="47">
                  <c:v>1.207070707070707</c:v>
                </c:pt>
                <c:pt idx="48">
                  <c:v>1.207070707070707</c:v>
                </c:pt>
                <c:pt idx="49">
                  <c:v>1.207070707070707</c:v>
                </c:pt>
                <c:pt idx="50">
                  <c:v>1.207070707070707</c:v>
                </c:pt>
                <c:pt idx="51">
                  <c:v>1.207070707070707</c:v>
                </c:pt>
                <c:pt idx="52">
                  <c:v>1.207070707070707</c:v>
                </c:pt>
                <c:pt idx="53">
                  <c:v>1.207070707070707</c:v>
                </c:pt>
                <c:pt idx="54">
                  <c:v>1.207070707070707</c:v>
                </c:pt>
                <c:pt idx="55">
                  <c:v>1.207070707070707</c:v>
                </c:pt>
                <c:pt idx="56">
                  <c:v>1.207070707070707</c:v>
                </c:pt>
                <c:pt idx="57">
                  <c:v>1.207070707070707</c:v>
                </c:pt>
                <c:pt idx="58">
                  <c:v>1.207070707070707</c:v>
                </c:pt>
                <c:pt idx="59">
                  <c:v>1.207070707070707</c:v>
                </c:pt>
                <c:pt idx="60">
                  <c:v>1.207070707070707</c:v>
                </c:pt>
                <c:pt idx="61">
                  <c:v>1.207070707070707</c:v>
                </c:pt>
                <c:pt idx="62">
                  <c:v>1.207070707070707</c:v>
                </c:pt>
                <c:pt idx="63">
                  <c:v>1.207070707070707</c:v>
                </c:pt>
                <c:pt idx="64">
                  <c:v>1.207070707070707</c:v>
                </c:pt>
                <c:pt idx="65">
                  <c:v>1.207070707070707</c:v>
                </c:pt>
                <c:pt idx="66">
                  <c:v>1.207070707070707</c:v>
                </c:pt>
                <c:pt idx="67">
                  <c:v>1.207070707070707</c:v>
                </c:pt>
                <c:pt idx="68">
                  <c:v>1.207070707070707</c:v>
                </c:pt>
                <c:pt idx="69">
                  <c:v>1.207070707070707</c:v>
                </c:pt>
                <c:pt idx="70">
                  <c:v>1.207070707070707</c:v>
                </c:pt>
                <c:pt idx="71">
                  <c:v>1.207070707070707</c:v>
                </c:pt>
                <c:pt idx="72">
                  <c:v>1.207070707070707</c:v>
                </c:pt>
                <c:pt idx="73">
                  <c:v>1.207070707070707</c:v>
                </c:pt>
                <c:pt idx="74">
                  <c:v>1.207070707070707</c:v>
                </c:pt>
                <c:pt idx="75">
                  <c:v>1.207070707070707</c:v>
                </c:pt>
                <c:pt idx="76">
                  <c:v>1.207070707070707</c:v>
                </c:pt>
                <c:pt idx="77">
                  <c:v>1.207070707070707</c:v>
                </c:pt>
                <c:pt idx="78">
                  <c:v>1.207070707070707</c:v>
                </c:pt>
                <c:pt idx="79">
                  <c:v>1.207070707070707</c:v>
                </c:pt>
                <c:pt idx="80">
                  <c:v>1.207070707070707</c:v>
                </c:pt>
                <c:pt idx="81">
                  <c:v>1.207070707070707</c:v>
                </c:pt>
                <c:pt idx="82">
                  <c:v>1.207070707070707</c:v>
                </c:pt>
                <c:pt idx="83">
                  <c:v>1.207070707070707</c:v>
                </c:pt>
                <c:pt idx="84">
                  <c:v>1.207070707070707</c:v>
                </c:pt>
                <c:pt idx="85">
                  <c:v>1.207070707070707</c:v>
                </c:pt>
                <c:pt idx="86">
                  <c:v>1.207070707070707</c:v>
                </c:pt>
                <c:pt idx="87">
                  <c:v>1.207070707070707</c:v>
                </c:pt>
                <c:pt idx="88">
                  <c:v>1.207070707070707</c:v>
                </c:pt>
                <c:pt idx="89">
                  <c:v>1.207070707070707</c:v>
                </c:pt>
                <c:pt idx="90">
                  <c:v>1.207070707070707</c:v>
                </c:pt>
                <c:pt idx="91">
                  <c:v>1.207070707070707</c:v>
                </c:pt>
                <c:pt idx="92">
                  <c:v>1.207070707070707</c:v>
                </c:pt>
                <c:pt idx="93">
                  <c:v>1.207070707070707</c:v>
                </c:pt>
                <c:pt idx="94">
                  <c:v>1.207070707070707</c:v>
                </c:pt>
                <c:pt idx="95">
                  <c:v>1.207070707070707</c:v>
                </c:pt>
                <c:pt idx="96">
                  <c:v>1.207070707070707</c:v>
                </c:pt>
                <c:pt idx="97">
                  <c:v>1.207070707070707</c:v>
                </c:pt>
                <c:pt idx="98">
                  <c:v>1.207070707070707</c:v>
                </c:pt>
                <c:pt idx="99">
                  <c:v>1.207070707070707</c:v>
                </c:pt>
                <c:pt idx="100">
                  <c:v>1.207070707070707</c:v>
                </c:pt>
                <c:pt idx="101">
                  <c:v>1.207070707070707</c:v>
                </c:pt>
                <c:pt idx="102">
                  <c:v>1.207070707070707</c:v>
                </c:pt>
                <c:pt idx="103">
                  <c:v>1.207070707070707</c:v>
                </c:pt>
                <c:pt idx="104">
                  <c:v>1.207070707070707</c:v>
                </c:pt>
                <c:pt idx="105">
                  <c:v>1.207070707070707</c:v>
                </c:pt>
                <c:pt idx="106">
                  <c:v>1.207070707070707</c:v>
                </c:pt>
                <c:pt idx="107">
                  <c:v>1.207070707070707</c:v>
                </c:pt>
                <c:pt idx="108">
                  <c:v>1.207070707070707</c:v>
                </c:pt>
                <c:pt idx="109">
                  <c:v>1.207070707070707</c:v>
                </c:pt>
                <c:pt idx="110">
                  <c:v>1.207070707070707</c:v>
                </c:pt>
                <c:pt idx="111">
                  <c:v>1.207070707070707</c:v>
                </c:pt>
                <c:pt idx="112">
                  <c:v>1.207070707070707</c:v>
                </c:pt>
                <c:pt idx="113">
                  <c:v>1.207070707070707</c:v>
                </c:pt>
                <c:pt idx="114">
                  <c:v>1.207070707070707</c:v>
                </c:pt>
                <c:pt idx="115">
                  <c:v>1.207070707070707</c:v>
                </c:pt>
                <c:pt idx="116">
                  <c:v>1.207070707070707</c:v>
                </c:pt>
                <c:pt idx="117">
                  <c:v>1.207070707070707</c:v>
                </c:pt>
                <c:pt idx="118">
                  <c:v>1.207070707070707</c:v>
                </c:pt>
                <c:pt idx="119">
                  <c:v>1.207070707070707</c:v>
                </c:pt>
                <c:pt idx="120">
                  <c:v>1.207070707070707</c:v>
                </c:pt>
                <c:pt idx="121">
                  <c:v>1.207070707070707</c:v>
                </c:pt>
                <c:pt idx="122">
                  <c:v>1.207070707070707</c:v>
                </c:pt>
                <c:pt idx="123">
                  <c:v>1.207070707070707</c:v>
                </c:pt>
                <c:pt idx="124">
                  <c:v>1.207070707070707</c:v>
                </c:pt>
                <c:pt idx="125">
                  <c:v>1.207070707070707</c:v>
                </c:pt>
                <c:pt idx="126">
                  <c:v>1.207070707070707</c:v>
                </c:pt>
                <c:pt idx="127">
                  <c:v>1.207070707070707</c:v>
                </c:pt>
                <c:pt idx="128">
                  <c:v>1.207070707070707</c:v>
                </c:pt>
                <c:pt idx="129">
                  <c:v>1.207070707070707</c:v>
                </c:pt>
                <c:pt idx="130">
                  <c:v>1.207070707070707</c:v>
                </c:pt>
                <c:pt idx="131">
                  <c:v>1.207070707070707</c:v>
                </c:pt>
                <c:pt idx="132">
                  <c:v>1.207070707070707</c:v>
                </c:pt>
                <c:pt idx="133">
                  <c:v>1.207070707070707</c:v>
                </c:pt>
                <c:pt idx="134">
                  <c:v>1.207070707070707</c:v>
                </c:pt>
                <c:pt idx="135">
                  <c:v>1.207070707070707</c:v>
                </c:pt>
                <c:pt idx="136">
                  <c:v>1.207070707070707</c:v>
                </c:pt>
                <c:pt idx="137">
                  <c:v>1.207070707070707</c:v>
                </c:pt>
                <c:pt idx="138">
                  <c:v>1.207070707070707</c:v>
                </c:pt>
                <c:pt idx="139">
                  <c:v>1.207070707070707</c:v>
                </c:pt>
                <c:pt idx="140">
                  <c:v>1.207070707070707</c:v>
                </c:pt>
                <c:pt idx="141">
                  <c:v>1.207070707070707</c:v>
                </c:pt>
                <c:pt idx="142">
                  <c:v>1.207070707070707</c:v>
                </c:pt>
                <c:pt idx="143">
                  <c:v>1.207070707070707</c:v>
                </c:pt>
                <c:pt idx="144">
                  <c:v>1.207070707070707</c:v>
                </c:pt>
                <c:pt idx="145">
                  <c:v>1.207070707070707</c:v>
                </c:pt>
                <c:pt idx="146">
                  <c:v>1.207070707070707</c:v>
                </c:pt>
                <c:pt idx="147">
                  <c:v>1.207070707070707</c:v>
                </c:pt>
                <c:pt idx="148">
                  <c:v>1.207070707070707</c:v>
                </c:pt>
                <c:pt idx="149">
                  <c:v>1.207070707070707</c:v>
                </c:pt>
                <c:pt idx="150">
                  <c:v>1.207070707070707</c:v>
                </c:pt>
                <c:pt idx="151">
                  <c:v>1.207070707070707</c:v>
                </c:pt>
                <c:pt idx="152">
                  <c:v>1.207070707070707</c:v>
                </c:pt>
                <c:pt idx="153">
                  <c:v>1.207070707070707</c:v>
                </c:pt>
                <c:pt idx="154">
                  <c:v>1.207070707070707</c:v>
                </c:pt>
                <c:pt idx="155">
                  <c:v>1.207070707070707</c:v>
                </c:pt>
                <c:pt idx="156">
                  <c:v>1.207070707070707</c:v>
                </c:pt>
                <c:pt idx="157">
                  <c:v>1.207070707070707</c:v>
                </c:pt>
                <c:pt idx="158">
                  <c:v>1.207070707070707</c:v>
                </c:pt>
                <c:pt idx="159">
                  <c:v>1.207070707070707</c:v>
                </c:pt>
                <c:pt idx="160">
                  <c:v>1.207070707070707</c:v>
                </c:pt>
                <c:pt idx="161">
                  <c:v>1.207070707070707</c:v>
                </c:pt>
                <c:pt idx="162">
                  <c:v>1.207070707070707</c:v>
                </c:pt>
                <c:pt idx="163">
                  <c:v>1.207070707070707</c:v>
                </c:pt>
                <c:pt idx="164">
                  <c:v>1.207070707070707</c:v>
                </c:pt>
                <c:pt idx="165">
                  <c:v>1.207070707070707</c:v>
                </c:pt>
                <c:pt idx="166">
                  <c:v>1.207070707070707</c:v>
                </c:pt>
                <c:pt idx="167">
                  <c:v>1.207070707070707</c:v>
                </c:pt>
                <c:pt idx="168">
                  <c:v>1.207070707070707</c:v>
                </c:pt>
                <c:pt idx="169">
                  <c:v>1.207070707070707</c:v>
                </c:pt>
                <c:pt idx="170">
                  <c:v>1.207070707070707</c:v>
                </c:pt>
                <c:pt idx="171">
                  <c:v>1.207070707070707</c:v>
                </c:pt>
                <c:pt idx="172">
                  <c:v>1.207070707070707</c:v>
                </c:pt>
                <c:pt idx="173">
                  <c:v>1.207070707070707</c:v>
                </c:pt>
                <c:pt idx="174">
                  <c:v>1.207070707070707</c:v>
                </c:pt>
                <c:pt idx="175">
                  <c:v>1.207070707070707</c:v>
                </c:pt>
                <c:pt idx="176">
                  <c:v>1.207070707070707</c:v>
                </c:pt>
                <c:pt idx="177">
                  <c:v>1.207070707070707</c:v>
                </c:pt>
                <c:pt idx="178">
                  <c:v>1.207070707070707</c:v>
                </c:pt>
                <c:pt idx="179">
                  <c:v>1.207070707070707</c:v>
                </c:pt>
                <c:pt idx="180">
                  <c:v>1.207070707070707</c:v>
                </c:pt>
                <c:pt idx="181">
                  <c:v>1.207070707070707</c:v>
                </c:pt>
                <c:pt idx="182">
                  <c:v>1.207070707070707</c:v>
                </c:pt>
                <c:pt idx="183">
                  <c:v>1.207070707070707</c:v>
                </c:pt>
                <c:pt idx="184">
                  <c:v>1.207070707070707</c:v>
                </c:pt>
                <c:pt idx="185">
                  <c:v>1.207070707070707</c:v>
                </c:pt>
                <c:pt idx="186">
                  <c:v>1.207070707070707</c:v>
                </c:pt>
                <c:pt idx="187">
                  <c:v>1.207070707070707</c:v>
                </c:pt>
                <c:pt idx="188">
                  <c:v>1.207070707070707</c:v>
                </c:pt>
                <c:pt idx="189">
                  <c:v>1.207070707070707</c:v>
                </c:pt>
                <c:pt idx="190">
                  <c:v>1.207070707070707</c:v>
                </c:pt>
                <c:pt idx="191">
                  <c:v>1.207070707070707</c:v>
                </c:pt>
                <c:pt idx="192">
                  <c:v>1.207070707070707</c:v>
                </c:pt>
                <c:pt idx="193">
                  <c:v>1.207070707070707</c:v>
                </c:pt>
                <c:pt idx="194">
                  <c:v>1.207070707070707</c:v>
                </c:pt>
                <c:pt idx="195">
                  <c:v>1.207070707070707</c:v>
                </c:pt>
                <c:pt idx="196">
                  <c:v>1.207070707070707</c:v>
                </c:pt>
                <c:pt idx="197">
                  <c:v>1.207070707070707</c:v>
                </c:pt>
                <c:pt idx="198">
                  <c:v>1.207070707070707</c:v>
                </c:pt>
                <c:pt idx="199">
                  <c:v>1.207070707070707</c:v>
                </c:pt>
                <c:pt idx="200">
                  <c:v>1.207070707070707</c:v>
                </c:pt>
                <c:pt idx="201">
                  <c:v>1.207070707070707</c:v>
                </c:pt>
                <c:pt idx="202">
                  <c:v>1.207070707070707</c:v>
                </c:pt>
                <c:pt idx="203">
                  <c:v>1.207070707070707</c:v>
                </c:pt>
                <c:pt idx="204">
                  <c:v>1.207070707070707</c:v>
                </c:pt>
                <c:pt idx="205">
                  <c:v>1.207070707070707</c:v>
                </c:pt>
                <c:pt idx="206">
                  <c:v>1.207070707070707</c:v>
                </c:pt>
                <c:pt idx="207">
                  <c:v>1.207070707070707</c:v>
                </c:pt>
                <c:pt idx="208">
                  <c:v>1.207070707070707</c:v>
                </c:pt>
                <c:pt idx="209">
                  <c:v>1.207070707070707</c:v>
                </c:pt>
                <c:pt idx="210">
                  <c:v>1.207070707070707</c:v>
                </c:pt>
                <c:pt idx="211">
                  <c:v>1.207070707070707</c:v>
                </c:pt>
                <c:pt idx="212">
                  <c:v>1.207070707070707</c:v>
                </c:pt>
                <c:pt idx="213">
                  <c:v>1.207070707070707</c:v>
                </c:pt>
                <c:pt idx="214">
                  <c:v>1.207070707070707</c:v>
                </c:pt>
                <c:pt idx="215">
                  <c:v>1.207070707070707</c:v>
                </c:pt>
                <c:pt idx="216">
                  <c:v>1.207070707070707</c:v>
                </c:pt>
                <c:pt idx="217">
                  <c:v>1.207070707070707</c:v>
                </c:pt>
                <c:pt idx="218">
                  <c:v>1.207070707070707</c:v>
                </c:pt>
                <c:pt idx="219">
                  <c:v>1.207070707070707</c:v>
                </c:pt>
                <c:pt idx="220">
                  <c:v>1.207070707070707</c:v>
                </c:pt>
                <c:pt idx="221">
                  <c:v>1.207070707070707</c:v>
                </c:pt>
                <c:pt idx="222">
                  <c:v>1.207070707070707</c:v>
                </c:pt>
                <c:pt idx="223">
                  <c:v>1.207070707070707</c:v>
                </c:pt>
                <c:pt idx="224">
                  <c:v>1.207070707070707</c:v>
                </c:pt>
                <c:pt idx="225">
                  <c:v>1.207070707070707</c:v>
                </c:pt>
                <c:pt idx="226">
                  <c:v>1.207070707070707</c:v>
                </c:pt>
                <c:pt idx="227">
                  <c:v>1.207070707070707</c:v>
                </c:pt>
                <c:pt idx="228">
                  <c:v>1.207070707070707</c:v>
                </c:pt>
                <c:pt idx="229">
                  <c:v>1.207070707070707</c:v>
                </c:pt>
                <c:pt idx="230">
                  <c:v>1.207070707070707</c:v>
                </c:pt>
                <c:pt idx="231">
                  <c:v>1.207070707070707</c:v>
                </c:pt>
                <c:pt idx="232">
                  <c:v>1.207070707070707</c:v>
                </c:pt>
                <c:pt idx="233">
                  <c:v>1.207070707070707</c:v>
                </c:pt>
                <c:pt idx="234">
                  <c:v>1.207070707070707</c:v>
                </c:pt>
                <c:pt idx="235">
                  <c:v>1.207070707070707</c:v>
                </c:pt>
                <c:pt idx="236">
                  <c:v>1.207070707070707</c:v>
                </c:pt>
                <c:pt idx="237">
                  <c:v>1.207070707070707</c:v>
                </c:pt>
                <c:pt idx="238">
                  <c:v>1.207070707070707</c:v>
                </c:pt>
                <c:pt idx="239">
                  <c:v>1.207070707070707</c:v>
                </c:pt>
                <c:pt idx="240">
                  <c:v>1.207070707070707</c:v>
                </c:pt>
                <c:pt idx="241">
                  <c:v>1.207070707070707</c:v>
                </c:pt>
                <c:pt idx="242">
                  <c:v>1.207070707070707</c:v>
                </c:pt>
                <c:pt idx="243">
                  <c:v>1.207070707070707</c:v>
                </c:pt>
                <c:pt idx="244">
                  <c:v>1.207070707070707</c:v>
                </c:pt>
                <c:pt idx="245">
                  <c:v>1.207070707070707</c:v>
                </c:pt>
                <c:pt idx="246">
                  <c:v>1.207070707070707</c:v>
                </c:pt>
                <c:pt idx="247">
                  <c:v>1.207070707070707</c:v>
                </c:pt>
                <c:pt idx="248">
                  <c:v>1.207070707070707</c:v>
                </c:pt>
                <c:pt idx="249">
                  <c:v>1.207070707070707</c:v>
                </c:pt>
                <c:pt idx="250">
                  <c:v>1.207070707070707</c:v>
                </c:pt>
                <c:pt idx="251">
                  <c:v>1.207070707070707</c:v>
                </c:pt>
                <c:pt idx="252">
                  <c:v>1.207070707070707</c:v>
                </c:pt>
                <c:pt idx="253">
                  <c:v>1.207070707070707</c:v>
                </c:pt>
                <c:pt idx="254">
                  <c:v>1.207070707070707</c:v>
                </c:pt>
                <c:pt idx="255">
                  <c:v>1.207070707070707</c:v>
                </c:pt>
                <c:pt idx="256">
                  <c:v>1.207070707070707</c:v>
                </c:pt>
                <c:pt idx="257">
                  <c:v>1.207070707070707</c:v>
                </c:pt>
                <c:pt idx="258">
                  <c:v>1.207070707070707</c:v>
                </c:pt>
                <c:pt idx="259">
                  <c:v>1.207070707070707</c:v>
                </c:pt>
                <c:pt idx="260">
                  <c:v>1.207070707070707</c:v>
                </c:pt>
                <c:pt idx="261">
                  <c:v>1.207070707070707</c:v>
                </c:pt>
                <c:pt idx="262">
                  <c:v>1.207070707070707</c:v>
                </c:pt>
                <c:pt idx="263">
                  <c:v>1.207070707070707</c:v>
                </c:pt>
                <c:pt idx="264">
                  <c:v>1.207070707070707</c:v>
                </c:pt>
                <c:pt idx="265">
                  <c:v>1.207070707070707</c:v>
                </c:pt>
                <c:pt idx="266">
                  <c:v>1.207070707070707</c:v>
                </c:pt>
                <c:pt idx="267">
                  <c:v>1.207070707070707</c:v>
                </c:pt>
                <c:pt idx="268">
                  <c:v>1.207070707070707</c:v>
                </c:pt>
                <c:pt idx="269">
                  <c:v>1.207070707070707</c:v>
                </c:pt>
                <c:pt idx="270">
                  <c:v>1.207070707070707</c:v>
                </c:pt>
                <c:pt idx="271">
                  <c:v>1.207070707070707</c:v>
                </c:pt>
                <c:pt idx="272">
                  <c:v>1.207070707070707</c:v>
                </c:pt>
                <c:pt idx="273">
                  <c:v>1.207070707070707</c:v>
                </c:pt>
                <c:pt idx="274">
                  <c:v>1.207070707070707</c:v>
                </c:pt>
                <c:pt idx="275">
                  <c:v>1.207070707070707</c:v>
                </c:pt>
                <c:pt idx="276">
                  <c:v>1.207070707070707</c:v>
                </c:pt>
                <c:pt idx="277">
                  <c:v>1.207070707070707</c:v>
                </c:pt>
                <c:pt idx="278">
                  <c:v>1.207070707070707</c:v>
                </c:pt>
                <c:pt idx="279">
                  <c:v>1.207070707070707</c:v>
                </c:pt>
                <c:pt idx="280">
                  <c:v>1.207070707070707</c:v>
                </c:pt>
                <c:pt idx="281">
                  <c:v>1.207070707070707</c:v>
                </c:pt>
                <c:pt idx="282">
                  <c:v>1.207070707070707</c:v>
                </c:pt>
                <c:pt idx="283">
                  <c:v>1.207070707070707</c:v>
                </c:pt>
                <c:pt idx="284">
                  <c:v>1.207070707070707</c:v>
                </c:pt>
                <c:pt idx="285">
                  <c:v>1.207070707070707</c:v>
                </c:pt>
                <c:pt idx="286">
                  <c:v>1.207070707070707</c:v>
                </c:pt>
                <c:pt idx="287">
                  <c:v>1.207070707070707</c:v>
                </c:pt>
                <c:pt idx="288">
                  <c:v>1.207070707070707</c:v>
                </c:pt>
                <c:pt idx="289">
                  <c:v>1.207070707070707</c:v>
                </c:pt>
                <c:pt idx="290">
                  <c:v>1.207070707070707</c:v>
                </c:pt>
                <c:pt idx="291">
                  <c:v>1.207070707070707</c:v>
                </c:pt>
                <c:pt idx="292">
                  <c:v>1.207070707070707</c:v>
                </c:pt>
                <c:pt idx="293">
                  <c:v>1.207070707070707</c:v>
                </c:pt>
                <c:pt idx="294">
                  <c:v>1.207070707070707</c:v>
                </c:pt>
                <c:pt idx="295">
                  <c:v>1.207070707070707</c:v>
                </c:pt>
                <c:pt idx="296">
                  <c:v>1.207070707070707</c:v>
                </c:pt>
                <c:pt idx="297">
                  <c:v>1.207070707070707</c:v>
                </c:pt>
                <c:pt idx="298">
                  <c:v>1.207070707070707</c:v>
                </c:pt>
                <c:pt idx="299">
                  <c:v>1.207070707070707</c:v>
                </c:pt>
                <c:pt idx="300">
                  <c:v>1.207070707070707</c:v>
                </c:pt>
                <c:pt idx="301">
                  <c:v>1.207070707070707</c:v>
                </c:pt>
                <c:pt idx="302">
                  <c:v>1.207070707070707</c:v>
                </c:pt>
                <c:pt idx="303">
                  <c:v>1.207070707070707</c:v>
                </c:pt>
                <c:pt idx="304">
                  <c:v>1.207070707070707</c:v>
                </c:pt>
                <c:pt idx="305">
                  <c:v>1.207070707070707</c:v>
                </c:pt>
                <c:pt idx="306">
                  <c:v>1.207070707070707</c:v>
                </c:pt>
                <c:pt idx="307">
                  <c:v>1.207070707070707</c:v>
                </c:pt>
                <c:pt idx="308">
                  <c:v>1.207070707070707</c:v>
                </c:pt>
                <c:pt idx="309">
                  <c:v>1.207070707070707</c:v>
                </c:pt>
                <c:pt idx="310">
                  <c:v>1.207070707070707</c:v>
                </c:pt>
                <c:pt idx="311">
                  <c:v>1.207070707070707</c:v>
                </c:pt>
                <c:pt idx="312">
                  <c:v>1.207070707070707</c:v>
                </c:pt>
                <c:pt idx="313">
                  <c:v>1.207070707070707</c:v>
                </c:pt>
                <c:pt idx="314">
                  <c:v>1.207070707070707</c:v>
                </c:pt>
                <c:pt idx="315">
                  <c:v>1.207070707070707</c:v>
                </c:pt>
                <c:pt idx="316">
                  <c:v>1.207070707070707</c:v>
                </c:pt>
                <c:pt idx="317">
                  <c:v>1.207070707070707</c:v>
                </c:pt>
                <c:pt idx="318">
                  <c:v>1.207070707070707</c:v>
                </c:pt>
                <c:pt idx="319">
                  <c:v>1.207070707070707</c:v>
                </c:pt>
                <c:pt idx="320">
                  <c:v>1.207070707070707</c:v>
                </c:pt>
                <c:pt idx="321">
                  <c:v>1.207070707070707</c:v>
                </c:pt>
                <c:pt idx="322">
                  <c:v>1.207070707070707</c:v>
                </c:pt>
                <c:pt idx="323">
                  <c:v>1.207070707070707</c:v>
                </c:pt>
                <c:pt idx="324">
                  <c:v>1.207070707070707</c:v>
                </c:pt>
                <c:pt idx="325">
                  <c:v>1.207070707070707</c:v>
                </c:pt>
                <c:pt idx="326">
                  <c:v>1.207070707070707</c:v>
                </c:pt>
                <c:pt idx="327">
                  <c:v>1.207070707070707</c:v>
                </c:pt>
                <c:pt idx="328">
                  <c:v>1.207070707070707</c:v>
                </c:pt>
                <c:pt idx="329">
                  <c:v>1.207070707070707</c:v>
                </c:pt>
                <c:pt idx="330">
                  <c:v>1.207070707070707</c:v>
                </c:pt>
                <c:pt idx="331">
                  <c:v>1.207070707070707</c:v>
                </c:pt>
                <c:pt idx="332">
                  <c:v>1.207070707070707</c:v>
                </c:pt>
                <c:pt idx="333">
                  <c:v>1.207070707070707</c:v>
                </c:pt>
                <c:pt idx="334">
                  <c:v>1.207070707070707</c:v>
                </c:pt>
                <c:pt idx="335">
                  <c:v>1.207070707070707</c:v>
                </c:pt>
                <c:pt idx="336">
                  <c:v>1.207070707070707</c:v>
                </c:pt>
                <c:pt idx="337">
                  <c:v>1.207070707070707</c:v>
                </c:pt>
                <c:pt idx="338">
                  <c:v>1.207070707070707</c:v>
                </c:pt>
                <c:pt idx="339">
                  <c:v>1.207070707070707</c:v>
                </c:pt>
                <c:pt idx="340">
                  <c:v>1.207070707070707</c:v>
                </c:pt>
                <c:pt idx="341">
                  <c:v>1.207070707070707</c:v>
                </c:pt>
                <c:pt idx="342">
                  <c:v>1.207070707070707</c:v>
                </c:pt>
                <c:pt idx="343">
                  <c:v>1.207070707070707</c:v>
                </c:pt>
                <c:pt idx="344">
                  <c:v>1.207070707070707</c:v>
                </c:pt>
                <c:pt idx="345">
                  <c:v>1.207070707070707</c:v>
                </c:pt>
                <c:pt idx="346">
                  <c:v>1.207070707070707</c:v>
                </c:pt>
                <c:pt idx="347">
                  <c:v>1.207070707070707</c:v>
                </c:pt>
                <c:pt idx="348">
                  <c:v>1.207070707070707</c:v>
                </c:pt>
                <c:pt idx="349">
                  <c:v>1.207070707070707</c:v>
                </c:pt>
                <c:pt idx="350">
                  <c:v>1.207070707070707</c:v>
                </c:pt>
                <c:pt idx="351">
                  <c:v>1.207070707070707</c:v>
                </c:pt>
                <c:pt idx="352">
                  <c:v>1.207070707070707</c:v>
                </c:pt>
                <c:pt idx="353">
                  <c:v>1.207070707070707</c:v>
                </c:pt>
                <c:pt idx="354">
                  <c:v>1.207070707070707</c:v>
                </c:pt>
                <c:pt idx="355">
                  <c:v>1.207070707070707</c:v>
                </c:pt>
                <c:pt idx="356">
                  <c:v>1.207070707070707</c:v>
                </c:pt>
                <c:pt idx="357">
                  <c:v>1.207070707070707</c:v>
                </c:pt>
                <c:pt idx="358">
                  <c:v>1.207070707070707</c:v>
                </c:pt>
                <c:pt idx="359">
                  <c:v>1.207070707070707</c:v>
                </c:pt>
                <c:pt idx="360">
                  <c:v>1.207070707070707</c:v>
                </c:pt>
                <c:pt idx="361">
                  <c:v>1.207070707070707</c:v>
                </c:pt>
                <c:pt idx="362">
                  <c:v>1.207070707070707</c:v>
                </c:pt>
                <c:pt idx="363">
                  <c:v>1.207070707070707</c:v>
                </c:pt>
                <c:pt idx="364">
                  <c:v>1.207070707070707</c:v>
                </c:pt>
                <c:pt idx="365">
                  <c:v>1.207070707070707</c:v>
                </c:pt>
                <c:pt idx="366">
                  <c:v>1.207070707070707</c:v>
                </c:pt>
                <c:pt idx="367">
                  <c:v>1.207070707070707</c:v>
                </c:pt>
                <c:pt idx="368">
                  <c:v>1.207070707070707</c:v>
                </c:pt>
                <c:pt idx="369">
                  <c:v>1.207070707070707</c:v>
                </c:pt>
                <c:pt idx="370">
                  <c:v>1.207070707070707</c:v>
                </c:pt>
                <c:pt idx="371">
                  <c:v>1.207070707070707</c:v>
                </c:pt>
                <c:pt idx="372">
                  <c:v>1.207070707070707</c:v>
                </c:pt>
                <c:pt idx="373">
                  <c:v>1.207070707070707</c:v>
                </c:pt>
                <c:pt idx="374">
                  <c:v>1.207070707070707</c:v>
                </c:pt>
                <c:pt idx="375">
                  <c:v>1.207070707070707</c:v>
                </c:pt>
                <c:pt idx="376">
                  <c:v>1.207070707070707</c:v>
                </c:pt>
                <c:pt idx="377">
                  <c:v>1.207070707070707</c:v>
                </c:pt>
                <c:pt idx="378">
                  <c:v>1.207070707070707</c:v>
                </c:pt>
                <c:pt idx="379">
                  <c:v>1.207070707070707</c:v>
                </c:pt>
                <c:pt idx="380">
                  <c:v>1.207070707070707</c:v>
                </c:pt>
                <c:pt idx="381">
                  <c:v>1.207070707070707</c:v>
                </c:pt>
                <c:pt idx="382">
                  <c:v>1.207070707070707</c:v>
                </c:pt>
                <c:pt idx="383">
                  <c:v>1.207070707070707</c:v>
                </c:pt>
                <c:pt idx="384">
                  <c:v>1.207070707070707</c:v>
                </c:pt>
                <c:pt idx="385">
                  <c:v>1.207070707070707</c:v>
                </c:pt>
                <c:pt idx="386">
                  <c:v>1.207070707070707</c:v>
                </c:pt>
                <c:pt idx="387">
                  <c:v>1.207070707070707</c:v>
                </c:pt>
                <c:pt idx="388">
                  <c:v>1.207070707070707</c:v>
                </c:pt>
                <c:pt idx="389">
                  <c:v>1.207070707070707</c:v>
                </c:pt>
                <c:pt idx="390">
                  <c:v>1.207070707070707</c:v>
                </c:pt>
                <c:pt idx="391">
                  <c:v>1.207070707070707</c:v>
                </c:pt>
                <c:pt idx="392">
                  <c:v>1.207070707070707</c:v>
                </c:pt>
                <c:pt idx="393">
                  <c:v>1.207070707070707</c:v>
                </c:pt>
                <c:pt idx="394">
                  <c:v>1.207070707070707</c:v>
                </c:pt>
                <c:pt idx="395">
                  <c:v>1.207070707070707</c:v>
                </c:pt>
                <c:pt idx="396">
                  <c:v>1.207070707070707</c:v>
                </c:pt>
                <c:pt idx="397">
                  <c:v>1.207070707070707</c:v>
                </c:pt>
                <c:pt idx="398">
                  <c:v>1.207070707070707</c:v>
                </c:pt>
                <c:pt idx="399">
                  <c:v>1.207070707070707</c:v>
                </c:pt>
                <c:pt idx="400">
                  <c:v>1.207070707070707</c:v>
                </c:pt>
                <c:pt idx="401">
                  <c:v>1.207070707070707</c:v>
                </c:pt>
                <c:pt idx="402">
                  <c:v>1.207070707070707</c:v>
                </c:pt>
                <c:pt idx="403">
                  <c:v>1.207070707070707</c:v>
                </c:pt>
                <c:pt idx="404">
                  <c:v>1.207070707070707</c:v>
                </c:pt>
                <c:pt idx="405">
                  <c:v>1.207070707070707</c:v>
                </c:pt>
                <c:pt idx="406">
                  <c:v>1.207070707070707</c:v>
                </c:pt>
                <c:pt idx="407">
                  <c:v>1.207070707070707</c:v>
                </c:pt>
                <c:pt idx="408">
                  <c:v>1.207070707070707</c:v>
                </c:pt>
                <c:pt idx="409">
                  <c:v>1.207070707070707</c:v>
                </c:pt>
                <c:pt idx="410">
                  <c:v>1.207070707070707</c:v>
                </c:pt>
                <c:pt idx="411">
                  <c:v>1.207070707070707</c:v>
                </c:pt>
                <c:pt idx="412">
                  <c:v>1.207070707070707</c:v>
                </c:pt>
                <c:pt idx="413">
                  <c:v>1.207070707070707</c:v>
                </c:pt>
                <c:pt idx="414">
                  <c:v>1.207070707070707</c:v>
                </c:pt>
                <c:pt idx="415">
                  <c:v>1.207070707070707</c:v>
                </c:pt>
                <c:pt idx="416">
                  <c:v>1.207070707070707</c:v>
                </c:pt>
                <c:pt idx="417">
                  <c:v>1.207070707070707</c:v>
                </c:pt>
                <c:pt idx="418">
                  <c:v>1.207070707070707</c:v>
                </c:pt>
                <c:pt idx="419">
                  <c:v>1.207070707070707</c:v>
                </c:pt>
                <c:pt idx="420">
                  <c:v>1.207070707070707</c:v>
                </c:pt>
                <c:pt idx="421">
                  <c:v>1.207070707070707</c:v>
                </c:pt>
                <c:pt idx="422">
                  <c:v>1.207070707070707</c:v>
                </c:pt>
                <c:pt idx="423">
                  <c:v>1.207070707070707</c:v>
                </c:pt>
                <c:pt idx="424">
                  <c:v>1.207070707070707</c:v>
                </c:pt>
                <c:pt idx="425">
                  <c:v>1.207070707070707</c:v>
                </c:pt>
                <c:pt idx="426">
                  <c:v>1.207070707070707</c:v>
                </c:pt>
                <c:pt idx="427">
                  <c:v>1.207070707070707</c:v>
                </c:pt>
                <c:pt idx="428">
                  <c:v>1.207070707070707</c:v>
                </c:pt>
                <c:pt idx="429">
                  <c:v>1.207070707070707</c:v>
                </c:pt>
                <c:pt idx="430">
                  <c:v>1.207070707070707</c:v>
                </c:pt>
                <c:pt idx="431">
                  <c:v>1.207070707070707</c:v>
                </c:pt>
                <c:pt idx="432">
                  <c:v>1.207070707070707</c:v>
                </c:pt>
                <c:pt idx="433">
                  <c:v>1.207070707070707</c:v>
                </c:pt>
                <c:pt idx="434">
                  <c:v>1.207070707070707</c:v>
                </c:pt>
                <c:pt idx="435">
                  <c:v>1.207070707070707</c:v>
                </c:pt>
                <c:pt idx="436">
                  <c:v>1.207070707070707</c:v>
                </c:pt>
                <c:pt idx="437">
                  <c:v>1.207070707070707</c:v>
                </c:pt>
                <c:pt idx="438">
                  <c:v>1.207070707070707</c:v>
                </c:pt>
                <c:pt idx="439">
                  <c:v>1.207070707070707</c:v>
                </c:pt>
                <c:pt idx="440">
                  <c:v>1.207070707070707</c:v>
                </c:pt>
                <c:pt idx="441">
                  <c:v>1.207070707070707</c:v>
                </c:pt>
                <c:pt idx="442">
                  <c:v>1.207070707070707</c:v>
                </c:pt>
                <c:pt idx="443">
                  <c:v>1.207070707070707</c:v>
                </c:pt>
                <c:pt idx="444">
                  <c:v>1.207070707070707</c:v>
                </c:pt>
                <c:pt idx="445">
                  <c:v>1.207070707070707</c:v>
                </c:pt>
                <c:pt idx="446">
                  <c:v>1.207070707070707</c:v>
                </c:pt>
                <c:pt idx="447">
                  <c:v>1.207070707070707</c:v>
                </c:pt>
                <c:pt idx="448">
                  <c:v>1.207070707070707</c:v>
                </c:pt>
                <c:pt idx="449">
                  <c:v>1.207070707070707</c:v>
                </c:pt>
                <c:pt idx="450">
                  <c:v>1.207070707070707</c:v>
                </c:pt>
                <c:pt idx="451">
                  <c:v>1.207070707070707</c:v>
                </c:pt>
                <c:pt idx="452">
                  <c:v>1.207070707070707</c:v>
                </c:pt>
                <c:pt idx="453">
                  <c:v>1.207070707070707</c:v>
                </c:pt>
                <c:pt idx="454">
                  <c:v>1.207070707070707</c:v>
                </c:pt>
                <c:pt idx="455">
                  <c:v>1.207070707070707</c:v>
                </c:pt>
                <c:pt idx="456">
                  <c:v>1.207070707070707</c:v>
                </c:pt>
                <c:pt idx="457">
                  <c:v>1.207070707070707</c:v>
                </c:pt>
                <c:pt idx="458">
                  <c:v>1.207070707070707</c:v>
                </c:pt>
                <c:pt idx="459">
                  <c:v>1.207070707070707</c:v>
                </c:pt>
                <c:pt idx="460">
                  <c:v>1.207070707070707</c:v>
                </c:pt>
                <c:pt idx="461">
                  <c:v>1.207070707070707</c:v>
                </c:pt>
                <c:pt idx="462">
                  <c:v>1.207070707070707</c:v>
                </c:pt>
                <c:pt idx="463">
                  <c:v>1.207070707070707</c:v>
                </c:pt>
                <c:pt idx="464">
                  <c:v>1.207070707070707</c:v>
                </c:pt>
                <c:pt idx="465">
                  <c:v>1.207070707070707</c:v>
                </c:pt>
                <c:pt idx="466">
                  <c:v>1.207070707070707</c:v>
                </c:pt>
                <c:pt idx="467">
                  <c:v>1.207070707070707</c:v>
                </c:pt>
                <c:pt idx="468">
                  <c:v>1.207070707070707</c:v>
                </c:pt>
                <c:pt idx="469">
                  <c:v>1.207070707070707</c:v>
                </c:pt>
                <c:pt idx="470">
                  <c:v>1.207070707070707</c:v>
                </c:pt>
                <c:pt idx="471">
                  <c:v>1.207070707070707</c:v>
                </c:pt>
                <c:pt idx="472">
                  <c:v>1.207070707070707</c:v>
                </c:pt>
                <c:pt idx="473">
                  <c:v>1.207070707070707</c:v>
                </c:pt>
                <c:pt idx="474">
                  <c:v>1.207070707070707</c:v>
                </c:pt>
                <c:pt idx="475">
                  <c:v>1.207070707070707</c:v>
                </c:pt>
                <c:pt idx="476">
                  <c:v>1.207070707070707</c:v>
                </c:pt>
                <c:pt idx="477">
                  <c:v>1.207070707070707</c:v>
                </c:pt>
                <c:pt idx="478">
                  <c:v>1.207070707070707</c:v>
                </c:pt>
                <c:pt idx="479">
                  <c:v>1.207070707070707</c:v>
                </c:pt>
                <c:pt idx="480">
                  <c:v>1.207070707070707</c:v>
                </c:pt>
                <c:pt idx="481">
                  <c:v>1.207070707070707</c:v>
                </c:pt>
                <c:pt idx="482">
                  <c:v>1.207070707070707</c:v>
                </c:pt>
                <c:pt idx="483">
                  <c:v>1.207070707070707</c:v>
                </c:pt>
                <c:pt idx="484">
                  <c:v>1.207070707070707</c:v>
                </c:pt>
                <c:pt idx="485">
                  <c:v>1.207070707070707</c:v>
                </c:pt>
                <c:pt idx="486">
                  <c:v>1.207070707070707</c:v>
                </c:pt>
                <c:pt idx="487">
                  <c:v>1.207070707070707</c:v>
                </c:pt>
                <c:pt idx="488">
                  <c:v>1.207070707070707</c:v>
                </c:pt>
                <c:pt idx="489">
                  <c:v>1.207070707070707</c:v>
                </c:pt>
                <c:pt idx="490">
                  <c:v>1.207070707070707</c:v>
                </c:pt>
                <c:pt idx="491">
                  <c:v>1.207070707070707</c:v>
                </c:pt>
                <c:pt idx="492">
                  <c:v>1.207070707070707</c:v>
                </c:pt>
                <c:pt idx="493">
                  <c:v>1.207070707070707</c:v>
                </c:pt>
                <c:pt idx="494">
                  <c:v>1.207070707070707</c:v>
                </c:pt>
                <c:pt idx="495">
                  <c:v>1.207070707070707</c:v>
                </c:pt>
                <c:pt idx="496">
                  <c:v>1.207070707070707</c:v>
                </c:pt>
                <c:pt idx="497">
                  <c:v>1.207070707070707</c:v>
                </c:pt>
                <c:pt idx="498">
                  <c:v>1.207070707070707</c:v>
                </c:pt>
                <c:pt idx="499">
                  <c:v>1.207070707070707</c:v>
                </c:pt>
                <c:pt idx="500">
                  <c:v>1.207070707070707</c:v>
                </c:pt>
                <c:pt idx="501">
                  <c:v>1.207070707070707</c:v>
                </c:pt>
                <c:pt idx="502">
                  <c:v>1.207070707070707</c:v>
                </c:pt>
                <c:pt idx="503">
                  <c:v>1.207070707070707</c:v>
                </c:pt>
                <c:pt idx="504">
                  <c:v>1.207070707070707</c:v>
                </c:pt>
                <c:pt idx="505">
                  <c:v>1.207070707070707</c:v>
                </c:pt>
                <c:pt idx="506">
                  <c:v>1.207070707070707</c:v>
                </c:pt>
                <c:pt idx="507">
                  <c:v>1.207070707070707</c:v>
                </c:pt>
                <c:pt idx="508">
                  <c:v>1.207070707070707</c:v>
                </c:pt>
                <c:pt idx="509">
                  <c:v>1.207070707070707</c:v>
                </c:pt>
                <c:pt idx="510">
                  <c:v>1.207070707070707</c:v>
                </c:pt>
                <c:pt idx="511">
                  <c:v>1.207070707070707</c:v>
                </c:pt>
                <c:pt idx="512">
                  <c:v>1.207070707070707</c:v>
                </c:pt>
                <c:pt idx="513">
                  <c:v>1.207070707070707</c:v>
                </c:pt>
                <c:pt idx="514">
                  <c:v>1.207070707070707</c:v>
                </c:pt>
                <c:pt idx="515">
                  <c:v>1.207070707070707</c:v>
                </c:pt>
                <c:pt idx="516">
                  <c:v>1.207070707070707</c:v>
                </c:pt>
                <c:pt idx="517">
                  <c:v>1.207070707070707</c:v>
                </c:pt>
                <c:pt idx="518">
                  <c:v>1.207070707070707</c:v>
                </c:pt>
                <c:pt idx="519">
                  <c:v>1.207070707070707</c:v>
                </c:pt>
                <c:pt idx="520">
                  <c:v>1.207070707070707</c:v>
                </c:pt>
                <c:pt idx="521">
                  <c:v>1.207070707070707</c:v>
                </c:pt>
                <c:pt idx="522">
                  <c:v>1.207070707070707</c:v>
                </c:pt>
                <c:pt idx="523">
                  <c:v>1.207070707070707</c:v>
                </c:pt>
                <c:pt idx="524">
                  <c:v>1.207070707070707</c:v>
                </c:pt>
                <c:pt idx="525">
                  <c:v>1.207070707070707</c:v>
                </c:pt>
                <c:pt idx="526">
                  <c:v>1.207070707070707</c:v>
                </c:pt>
                <c:pt idx="527">
                  <c:v>1.207070707070707</c:v>
                </c:pt>
                <c:pt idx="528">
                  <c:v>1.207070707070707</c:v>
                </c:pt>
                <c:pt idx="529">
                  <c:v>1.207070707070707</c:v>
                </c:pt>
                <c:pt idx="530">
                  <c:v>1.207070707070707</c:v>
                </c:pt>
                <c:pt idx="531">
                  <c:v>1.207070707070707</c:v>
                </c:pt>
                <c:pt idx="532">
                  <c:v>1.207070707070707</c:v>
                </c:pt>
                <c:pt idx="533">
                  <c:v>1.207070707070707</c:v>
                </c:pt>
                <c:pt idx="534">
                  <c:v>1.207070707070707</c:v>
                </c:pt>
                <c:pt idx="535">
                  <c:v>1.207070707070707</c:v>
                </c:pt>
                <c:pt idx="536">
                  <c:v>1.207070707070707</c:v>
                </c:pt>
                <c:pt idx="537">
                  <c:v>1.207070707070707</c:v>
                </c:pt>
                <c:pt idx="538">
                  <c:v>1.207070707070707</c:v>
                </c:pt>
                <c:pt idx="539">
                  <c:v>1.207070707070707</c:v>
                </c:pt>
                <c:pt idx="540">
                  <c:v>1.207070707070707</c:v>
                </c:pt>
                <c:pt idx="541">
                  <c:v>1.207070707070707</c:v>
                </c:pt>
                <c:pt idx="542">
                  <c:v>1.207070707070707</c:v>
                </c:pt>
                <c:pt idx="543">
                  <c:v>1.207070707070707</c:v>
                </c:pt>
                <c:pt idx="544">
                  <c:v>1.207070707070707</c:v>
                </c:pt>
                <c:pt idx="545">
                  <c:v>1.207070707070707</c:v>
                </c:pt>
                <c:pt idx="546">
                  <c:v>1.207070707070707</c:v>
                </c:pt>
                <c:pt idx="547">
                  <c:v>1.207070707070707</c:v>
                </c:pt>
                <c:pt idx="548">
                  <c:v>1.207070707070707</c:v>
                </c:pt>
                <c:pt idx="549">
                  <c:v>1.207070707070707</c:v>
                </c:pt>
                <c:pt idx="550">
                  <c:v>1.207070707070707</c:v>
                </c:pt>
                <c:pt idx="551">
                  <c:v>1.207070707070707</c:v>
                </c:pt>
                <c:pt idx="552">
                  <c:v>1.207070707070707</c:v>
                </c:pt>
                <c:pt idx="553">
                  <c:v>1.207070707070707</c:v>
                </c:pt>
                <c:pt idx="554">
                  <c:v>1.207070707070707</c:v>
                </c:pt>
                <c:pt idx="555">
                  <c:v>1.207070707070707</c:v>
                </c:pt>
                <c:pt idx="556">
                  <c:v>1.207070707070707</c:v>
                </c:pt>
                <c:pt idx="557">
                  <c:v>1.207070707070707</c:v>
                </c:pt>
                <c:pt idx="558">
                  <c:v>1.207070707070707</c:v>
                </c:pt>
                <c:pt idx="559">
                  <c:v>1.207070707070707</c:v>
                </c:pt>
                <c:pt idx="560">
                  <c:v>1.207070707070707</c:v>
                </c:pt>
                <c:pt idx="561">
                  <c:v>1.207070707070707</c:v>
                </c:pt>
                <c:pt idx="562">
                  <c:v>1.207070707070707</c:v>
                </c:pt>
                <c:pt idx="563">
                  <c:v>1.207070707070707</c:v>
                </c:pt>
                <c:pt idx="564">
                  <c:v>1.207070707070707</c:v>
                </c:pt>
                <c:pt idx="565">
                  <c:v>1.207070707070707</c:v>
                </c:pt>
                <c:pt idx="566">
                  <c:v>1.207070707070707</c:v>
                </c:pt>
                <c:pt idx="567">
                  <c:v>1.207070707070707</c:v>
                </c:pt>
                <c:pt idx="568">
                  <c:v>1.207070707070707</c:v>
                </c:pt>
                <c:pt idx="569">
                  <c:v>1.207070707070707</c:v>
                </c:pt>
                <c:pt idx="570">
                  <c:v>1.207070707070707</c:v>
                </c:pt>
                <c:pt idx="571">
                  <c:v>1.207070707070707</c:v>
                </c:pt>
                <c:pt idx="572">
                  <c:v>1.207070707070707</c:v>
                </c:pt>
                <c:pt idx="573">
                  <c:v>1.207070707070707</c:v>
                </c:pt>
                <c:pt idx="574">
                  <c:v>1.207070707070707</c:v>
                </c:pt>
                <c:pt idx="575">
                  <c:v>1.207070707070707</c:v>
                </c:pt>
                <c:pt idx="576">
                  <c:v>1.207070707070707</c:v>
                </c:pt>
                <c:pt idx="577">
                  <c:v>1.207070707070707</c:v>
                </c:pt>
                <c:pt idx="578">
                  <c:v>1.207070707070707</c:v>
                </c:pt>
                <c:pt idx="579">
                  <c:v>1.207070707070707</c:v>
                </c:pt>
                <c:pt idx="580">
                  <c:v>1.207070707070707</c:v>
                </c:pt>
                <c:pt idx="581">
                  <c:v>1.207070707070707</c:v>
                </c:pt>
                <c:pt idx="582">
                  <c:v>1.207070707070707</c:v>
                </c:pt>
                <c:pt idx="583">
                  <c:v>1.207070707070707</c:v>
                </c:pt>
                <c:pt idx="584">
                  <c:v>1.207070707070707</c:v>
                </c:pt>
                <c:pt idx="585">
                  <c:v>1.207070707070707</c:v>
                </c:pt>
                <c:pt idx="586">
                  <c:v>1.207070707070707</c:v>
                </c:pt>
                <c:pt idx="587">
                  <c:v>1.207070707070707</c:v>
                </c:pt>
                <c:pt idx="588">
                  <c:v>1.207070707070707</c:v>
                </c:pt>
                <c:pt idx="589">
                  <c:v>1.207070707070707</c:v>
                </c:pt>
                <c:pt idx="590">
                  <c:v>1.207070707070707</c:v>
                </c:pt>
                <c:pt idx="591">
                  <c:v>1.207070707070707</c:v>
                </c:pt>
                <c:pt idx="592">
                  <c:v>1.207070707070707</c:v>
                </c:pt>
                <c:pt idx="593">
                  <c:v>1.207070707070707</c:v>
                </c:pt>
                <c:pt idx="594">
                  <c:v>1.207070707070707</c:v>
                </c:pt>
                <c:pt idx="595">
                  <c:v>1.207070707070707</c:v>
                </c:pt>
                <c:pt idx="596">
                  <c:v>1.207070707070707</c:v>
                </c:pt>
                <c:pt idx="597">
                  <c:v>1.207070707070707</c:v>
                </c:pt>
                <c:pt idx="598">
                  <c:v>1.207070707070707</c:v>
                </c:pt>
                <c:pt idx="599">
                  <c:v>1.207070707070707</c:v>
                </c:pt>
                <c:pt idx="600">
                  <c:v>1.207070707070707</c:v>
                </c:pt>
              </c:numCache>
            </c:numRef>
          </c:val>
          <c:smooth val="0"/>
          <c:extLst>
            <c:ext xmlns:c16="http://schemas.microsoft.com/office/drawing/2014/chart" uri="{C3380CC4-5D6E-409C-BE32-E72D297353CC}">
              <c16:uniqueId val="{00000002-4C0B-4D83-B7BC-5544FC7E2A8C}"/>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3505704167751155E-2"/>
          <c:y val="0.13469629337080272"/>
          <c:w val="0.88243344254206757"/>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6.2642100000000003</c:v>
                </c:pt>
                <c:pt idx="1">
                  <c:v>6.2021881188118808</c:v>
                </c:pt>
                <c:pt idx="2">
                  <c:v>6.1413823529411768</c:v>
                </c:pt>
                <c:pt idx="3">
                  <c:v>6.081757281553398</c:v>
                </c:pt>
                <c:pt idx="4">
                  <c:v>6.023278846153846</c:v>
                </c:pt>
                <c:pt idx="5">
                  <c:v>5.9659142857142857</c:v>
                </c:pt>
                <c:pt idx="6">
                  <c:v>5.9096320754716976</c:v>
                </c:pt>
                <c:pt idx="7">
                  <c:v>5.8544018691588784</c:v>
                </c:pt>
                <c:pt idx="8">
                  <c:v>5.8001944444444451</c:v>
                </c:pt>
                <c:pt idx="9">
                  <c:v>5.7469816513761467</c:v>
                </c:pt>
                <c:pt idx="10">
                  <c:v>5.6947363636363635</c:v>
                </c:pt>
                <c:pt idx="11">
                  <c:v>5.6434324324324319</c:v>
                </c:pt>
                <c:pt idx="12">
                  <c:v>5.5930446428571416</c:v>
                </c:pt>
                <c:pt idx="13">
                  <c:v>5.5435486725663718</c:v>
                </c:pt>
                <c:pt idx="14">
                  <c:v>5.4949210526315779</c:v>
                </c:pt>
                <c:pt idx="15">
                  <c:v>5.447139130434782</c:v>
                </c:pt>
                <c:pt idx="16">
                  <c:v>5.4001810344827579</c:v>
                </c:pt>
                <c:pt idx="17">
                  <c:v>5.3540256410256397</c:v>
                </c:pt>
                <c:pt idx="18">
                  <c:v>5.3086525423728803</c:v>
                </c:pt>
                <c:pt idx="19">
                  <c:v>5.2640420168067221</c:v>
                </c:pt>
                <c:pt idx="20">
                  <c:v>5.2201749999999993</c:v>
                </c:pt>
                <c:pt idx="21">
                  <c:v>5.1770330578512391</c:v>
                </c:pt>
                <c:pt idx="22">
                  <c:v>5.1345983606557377</c:v>
                </c:pt>
                <c:pt idx="23">
                  <c:v>5.0928536585365851</c:v>
                </c:pt>
                <c:pt idx="24">
                  <c:v>5.0517822580645149</c:v>
                </c:pt>
                <c:pt idx="25">
                  <c:v>5.0113679999999992</c:v>
                </c:pt>
                <c:pt idx="26">
                  <c:v>4.9715952380952375</c:v>
                </c:pt>
                <c:pt idx="27">
                  <c:v>4.9324488188976368</c:v>
                </c:pt>
                <c:pt idx="28">
                  <c:v>4.8939140624999986</c:v>
                </c:pt>
                <c:pt idx="29">
                  <c:v>4.8559767441860453</c:v>
                </c:pt>
                <c:pt idx="30">
                  <c:v>4.8186230769230756</c:v>
                </c:pt>
                <c:pt idx="31">
                  <c:v>4.7818396946564876</c:v>
                </c:pt>
                <c:pt idx="32">
                  <c:v>4.7456136363636352</c:v>
                </c:pt>
                <c:pt idx="33">
                  <c:v>4.7099323308270664</c:v>
                </c:pt>
                <c:pt idx="34">
                  <c:v>4.6747835820895514</c:v>
                </c:pt>
                <c:pt idx="35">
                  <c:v>4.6401555555555545</c:v>
                </c:pt>
                <c:pt idx="36">
                  <c:v>4.6060367647058813</c:v>
                </c:pt>
                <c:pt idx="37">
                  <c:v>4.5724160583941593</c:v>
                </c:pt>
                <c:pt idx="38">
                  <c:v>4.5392826086956513</c:v>
                </c:pt>
                <c:pt idx="39">
                  <c:v>4.5066258992805741</c:v>
                </c:pt>
                <c:pt idx="40">
                  <c:v>4.4744357142857138</c:v>
                </c:pt>
                <c:pt idx="41">
                  <c:v>4.4427021276595733</c:v>
                </c:pt>
                <c:pt idx="42">
                  <c:v>4.4114154929577447</c:v>
                </c:pt>
                <c:pt idx="43">
                  <c:v>4.3805664335664325</c:v>
                </c:pt>
                <c:pt idx="44">
                  <c:v>4.3501458333333325</c:v>
                </c:pt>
                <c:pt idx="45">
                  <c:v>4.3201448275862058</c:v>
                </c:pt>
                <c:pt idx="46">
                  <c:v>4.2905547945205464</c:v>
                </c:pt>
                <c:pt idx="47">
                  <c:v>4.2613673469387745</c:v>
                </c:pt>
                <c:pt idx="48">
                  <c:v>4.2325743243243235</c:v>
                </c:pt>
                <c:pt idx="49">
                  <c:v>4.2041677852348984</c:v>
                </c:pt>
                <c:pt idx="50">
                  <c:v>4.1761399999999984</c:v>
                </c:pt>
                <c:pt idx="51">
                  <c:v>4.1484834437086082</c:v>
                </c:pt>
                <c:pt idx="52">
                  <c:v>4.1211907894736832</c:v>
                </c:pt>
                <c:pt idx="53">
                  <c:v>4.0942549019607828</c:v>
                </c:pt>
                <c:pt idx="54">
                  <c:v>4.06766883116883</c:v>
                </c:pt>
                <c:pt idx="55">
                  <c:v>4.0414258064516115</c:v>
                </c:pt>
                <c:pt idx="56">
                  <c:v>4.0155192307692289</c:v>
                </c:pt>
                <c:pt idx="57">
                  <c:v>3.9899426751592344</c:v>
                </c:pt>
                <c:pt idx="58">
                  <c:v>3.9646898734177203</c:v>
                </c:pt>
                <c:pt idx="59">
                  <c:v>3.9397547169811307</c:v>
                </c:pt>
                <c:pt idx="60">
                  <c:v>3.9151312499999991</c:v>
                </c:pt>
                <c:pt idx="61">
                  <c:v>3.8908136645962719</c:v>
                </c:pt>
                <c:pt idx="62">
                  <c:v>3.866796296296295</c:v>
                </c:pt>
                <c:pt idx="63">
                  <c:v>3.8430736196319009</c:v>
                </c:pt>
                <c:pt idx="64">
                  <c:v>3.8196402439024379</c:v>
                </c:pt>
                <c:pt idx="65">
                  <c:v>3.7964909090909078</c:v>
                </c:pt>
                <c:pt idx="66">
                  <c:v>3.7736204819277095</c:v>
                </c:pt>
                <c:pt idx="67">
                  <c:v>3.7510239520958066</c:v>
                </c:pt>
                <c:pt idx="68">
                  <c:v>3.728696428571427</c:v>
                </c:pt>
                <c:pt idx="69">
                  <c:v>3.7066331360946734</c:v>
                </c:pt>
                <c:pt idx="70">
                  <c:v>3.6848294117647047</c:v>
                </c:pt>
                <c:pt idx="71">
                  <c:v>3.6632807017543842</c:v>
                </c:pt>
                <c:pt idx="72">
                  <c:v>3.6419825581395338</c:v>
                </c:pt>
                <c:pt idx="73">
                  <c:v>3.6209306358381488</c:v>
                </c:pt>
                <c:pt idx="74">
                  <c:v>3.6001206896551712</c:v>
                </c:pt>
                <c:pt idx="75">
                  <c:v>3.5795485714285697</c:v>
                </c:pt>
                <c:pt idx="76">
                  <c:v>3.5592102272727262</c:v>
                </c:pt>
                <c:pt idx="77">
                  <c:v>3.5391016949152529</c:v>
                </c:pt>
                <c:pt idx="78">
                  <c:v>3.519219101123594</c:v>
                </c:pt>
                <c:pt idx="79">
                  <c:v>3.4995586592178758</c:v>
                </c:pt>
                <c:pt idx="80">
                  <c:v>3.4801166666666656</c:v>
                </c:pt>
                <c:pt idx="81">
                  <c:v>3.4608895027624293</c:v>
                </c:pt>
                <c:pt idx="82">
                  <c:v>3.4418736263736252</c:v>
                </c:pt>
                <c:pt idx="83">
                  <c:v>3.4230655737704905</c:v>
                </c:pt>
                <c:pt idx="84">
                  <c:v>3.4044619565217378</c:v>
                </c:pt>
                <c:pt idx="85">
                  <c:v>3.3860594594594584</c:v>
                </c:pt>
                <c:pt idx="86">
                  <c:v>3.3678548387096763</c:v>
                </c:pt>
                <c:pt idx="87">
                  <c:v>3.3498449197860944</c:v>
                </c:pt>
                <c:pt idx="88">
                  <c:v>3.3320265957446797</c:v>
                </c:pt>
                <c:pt idx="89">
                  <c:v>3.3143968253968237</c:v>
                </c:pt>
                <c:pt idx="90">
                  <c:v>3.2969526315789461</c:v>
                </c:pt>
                <c:pt idx="91">
                  <c:v>3.2796910994764383</c:v>
                </c:pt>
                <c:pt idx="92">
                  <c:v>3.2626093749999989</c:v>
                </c:pt>
                <c:pt idx="93">
                  <c:v>3.2457046632124338</c:v>
                </c:pt>
                <c:pt idx="94">
                  <c:v>3.2289742268041222</c:v>
                </c:pt>
                <c:pt idx="95">
                  <c:v>3.2124153846153831</c:v>
                </c:pt>
                <c:pt idx="96">
                  <c:v>3.1960255102040804</c:v>
                </c:pt>
                <c:pt idx="97">
                  <c:v>3.1798020304568513</c:v>
                </c:pt>
                <c:pt idx="98">
                  <c:v>3.163742424242423</c:v>
                </c:pt>
                <c:pt idx="99">
                  <c:v>3.1478442211055264</c:v>
                </c:pt>
                <c:pt idx="100">
                  <c:v>3.1321049999999988</c:v>
                </c:pt>
                <c:pt idx="101">
                  <c:v>3.1165223880597006</c:v>
                </c:pt>
                <c:pt idx="102">
                  <c:v>3.10109405940594</c:v>
                </c:pt>
                <c:pt idx="103">
                  <c:v>3.0858177339901474</c:v>
                </c:pt>
                <c:pt idx="104">
                  <c:v>3.0706911764705884</c:v>
                </c:pt>
                <c:pt idx="105">
                  <c:v>3.0557121951219517</c:v>
                </c:pt>
                <c:pt idx="106">
                  <c:v>3.0408786407766994</c:v>
                </c:pt>
                <c:pt idx="107">
                  <c:v>3.026188405797102</c:v>
                </c:pt>
                <c:pt idx="108">
                  <c:v>3.0116394230769239</c:v>
                </c:pt>
                <c:pt idx="109">
                  <c:v>2.9972296650717722</c:v>
                </c:pt>
                <c:pt idx="110">
                  <c:v>2.9829571428571446</c:v>
                </c:pt>
                <c:pt idx="111">
                  <c:v>2.9688199052132727</c:v>
                </c:pt>
                <c:pt idx="112">
                  <c:v>2.9548160377358514</c:v>
                </c:pt>
                <c:pt idx="113">
                  <c:v>2.9409436619718332</c:v>
                </c:pt>
                <c:pt idx="114">
                  <c:v>2.9272009345794423</c:v>
                </c:pt>
                <c:pt idx="115">
                  <c:v>2.913586046511631</c:v>
                </c:pt>
                <c:pt idx="116">
                  <c:v>2.9000972222222257</c:v>
                </c:pt>
                <c:pt idx="117">
                  <c:v>2.8867327188940131</c:v>
                </c:pt>
                <c:pt idx="118">
                  <c:v>2.8734908256880773</c:v>
                </c:pt>
                <c:pt idx="119">
                  <c:v>2.8603698630137027</c:v>
                </c:pt>
                <c:pt idx="120">
                  <c:v>2.8473681818181862</c:v>
                </c:pt>
                <c:pt idx="121">
                  <c:v>2.8344841628959321</c:v>
                </c:pt>
                <c:pt idx="122">
                  <c:v>2.8217162162162208</c:v>
                </c:pt>
                <c:pt idx="123">
                  <c:v>2.8090627802690635</c:v>
                </c:pt>
                <c:pt idx="124">
                  <c:v>2.7965223214285766</c:v>
                </c:pt>
                <c:pt idx="125">
                  <c:v>2.7840933333333391</c:v>
                </c:pt>
                <c:pt idx="126">
                  <c:v>2.7717743362831917</c:v>
                </c:pt>
                <c:pt idx="127">
                  <c:v>2.7595638766519883</c:v>
                </c:pt>
                <c:pt idx="128">
                  <c:v>2.7474605263157956</c:v>
                </c:pt>
                <c:pt idx="129">
                  <c:v>2.7354628820960762</c:v>
                </c:pt>
                <c:pt idx="130">
                  <c:v>2.7235695652173977</c:v>
                </c:pt>
                <c:pt idx="131">
                  <c:v>2.7117792207792273</c:v>
                </c:pt>
                <c:pt idx="132">
                  <c:v>2.700090517241386</c:v>
                </c:pt>
                <c:pt idx="133">
                  <c:v>2.688502145922754</c:v>
                </c:pt>
                <c:pt idx="134">
                  <c:v>2.6770128205128279</c:v>
                </c:pt>
                <c:pt idx="135">
                  <c:v>2.6656212765957519</c:v>
                </c:pt>
                <c:pt idx="136">
                  <c:v>2.6543262711864481</c:v>
                </c:pt>
                <c:pt idx="137">
                  <c:v>2.6431265822784886</c:v>
                </c:pt>
                <c:pt idx="138">
                  <c:v>2.6320210084033691</c:v>
                </c:pt>
                <c:pt idx="139">
                  <c:v>2.6210083682008452</c:v>
                </c:pt>
                <c:pt idx="140">
                  <c:v>2.6100875000000086</c:v>
                </c:pt>
                <c:pt idx="141">
                  <c:v>2.5992572614107972</c:v>
                </c:pt>
                <c:pt idx="142">
                  <c:v>2.5885165289256284</c:v>
                </c:pt>
                <c:pt idx="143">
                  <c:v>2.5778641975308729</c:v>
                </c:pt>
                <c:pt idx="144">
                  <c:v>2.5672991803278777</c:v>
                </c:pt>
                <c:pt idx="145">
                  <c:v>2.5568204081632744</c:v>
                </c:pt>
                <c:pt idx="146">
                  <c:v>2.5464268292683019</c:v>
                </c:pt>
                <c:pt idx="147">
                  <c:v>2.5361174089068923</c:v>
                </c:pt>
                <c:pt idx="148">
                  <c:v>2.5258911290322676</c:v>
                </c:pt>
                <c:pt idx="149">
                  <c:v>2.5157469879518168</c:v>
                </c:pt>
                <c:pt idx="150">
                  <c:v>2.5056840000000102</c:v>
                </c:pt>
                <c:pt idx="151">
                  <c:v>2.4957011952191337</c:v>
                </c:pt>
                <c:pt idx="152">
                  <c:v>2.485797619047629</c:v>
                </c:pt>
                <c:pt idx="153">
                  <c:v>2.4759723320158207</c:v>
                </c:pt>
                <c:pt idx="154">
                  <c:v>2.4662244094488295</c:v>
                </c:pt>
                <c:pt idx="155">
                  <c:v>2.456552941176481</c:v>
                </c:pt>
                <c:pt idx="156">
                  <c:v>2.4469570312500104</c:v>
                </c:pt>
                <c:pt idx="157">
                  <c:v>2.4374357976653807</c:v>
                </c:pt>
                <c:pt idx="158">
                  <c:v>2.4279883720930342</c:v>
                </c:pt>
                <c:pt idx="159">
                  <c:v>2.4186138996139106</c:v>
                </c:pt>
                <c:pt idx="160">
                  <c:v>2.4093115384615493</c:v>
                </c:pt>
                <c:pt idx="161">
                  <c:v>2.400080459770126</c:v>
                </c:pt>
                <c:pt idx="162">
                  <c:v>2.3909198473282554</c:v>
                </c:pt>
                <c:pt idx="163">
                  <c:v>2.3818288973384147</c:v>
                </c:pt>
                <c:pt idx="164">
                  <c:v>2.3728068181818296</c:v>
                </c:pt>
                <c:pt idx="165">
                  <c:v>2.3638528301886907</c:v>
                </c:pt>
                <c:pt idx="166">
                  <c:v>2.3549661654135456</c:v>
                </c:pt>
                <c:pt idx="167">
                  <c:v>2.3461460674157424</c:v>
                </c:pt>
                <c:pt idx="168">
                  <c:v>2.3373917910447881</c:v>
                </c:pt>
                <c:pt idx="169">
                  <c:v>2.3287026022304951</c:v>
                </c:pt>
                <c:pt idx="170">
                  <c:v>2.3200777777777897</c:v>
                </c:pt>
                <c:pt idx="171">
                  <c:v>2.3115166051660636</c:v>
                </c:pt>
                <c:pt idx="172">
                  <c:v>2.3030183823529535</c:v>
                </c:pt>
                <c:pt idx="173">
                  <c:v>2.2945824175824301</c:v>
                </c:pt>
                <c:pt idx="174">
                  <c:v>2.286208029197093</c:v>
                </c:pt>
                <c:pt idx="175">
                  <c:v>2.2778945454545578</c:v>
                </c:pt>
                <c:pt idx="176">
                  <c:v>2.2696413043478385</c:v>
                </c:pt>
                <c:pt idx="177">
                  <c:v>2.2614476534296157</c:v>
                </c:pt>
                <c:pt idx="178">
                  <c:v>2.2533129496403004</c:v>
                </c:pt>
                <c:pt idx="179">
                  <c:v>2.2452365591397978</c:v>
                </c:pt>
                <c:pt idx="180">
                  <c:v>2.2372178571428702</c:v>
                </c:pt>
                <c:pt idx="181">
                  <c:v>2.2292562277580203</c:v>
                </c:pt>
                <c:pt idx="182">
                  <c:v>2.2213510638298004</c:v>
                </c:pt>
                <c:pt idx="183">
                  <c:v>2.2135017667844656</c:v>
                </c:pt>
                <c:pt idx="184">
                  <c:v>2.2057077464788866</c:v>
                </c:pt>
                <c:pt idx="185">
                  <c:v>2.1979684210526447</c:v>
                </c:pt>
                <c:pt idx="186">
                  <c:v>2.1902832167832305</c:v>
                </c:pt>
                <c:pt idx="187">
                  <c:v>2.1826515679442644</c:v>
                </c:pt>
                <c:pt idx="188">
                  <c:v>2.17507291666668</c:v>
                </c:pt>
                <c:pt idx="189">
                  <c:v>2.1675467128027814</c:v>
                </c:pt>
                <c:pt idx="190">
                  <c:v>2.1600724137931171</c:v>
                </c:pt>
                <c:pt idx="191">
                  <c:v>2.1526494845360964</c:v>
                </c:pt>
                <c:pt idx="192">
                  <c:v>2.1452773972602879</c:v>
                </c:pt>
                <c:pt idx="193">
                  <c:v>2.1379556313993313</c:v>
                </c:pt>
                <c:pt idx="194">
                  <c:v>2.1306836734694015</c:v>
                </c:pt>
                <c:pt idx="195">
                  <c:v>2.1234610169491663</c:v>
                </c:pt>
                <c:pt idx="196">
                  <c:v>2.1162871621621764</c:v>
                </c:pt>
                <c:pt idx="197">
                  <c:v>2.10916161616163</c:v>
                </c:pt>
                <c:pt idx="198">
                  <c:v>2.1020838926174639</c:v>
                </c:pt>
                <c:pt idx="199">
                  <c:v>2.0950535117056996</c:v>
                </c:pt>
                <c:pt idx="200">
                  <c:v>2.0880700000000143</c:v>
                </c:pt>
                <c:pt idx="201">
                  <c:v>2.0811328903654629</c:v>
                </c:pt>
                <c:pt idx="202">
                  <c:v>2.0742417218543188</c:v>
                </c:pt>
                <c:pt idx="203">
                  <c:v>2.0673960396039748</c:v>
                </c:pt>
                <c:pt idx="204">
                  <c:v>2.0605953947368563</c:v>
                </c:pt>
                <c:pt idx="205">
                  <c:v>2.0538393442623097</c:v>
                </c:pt>
                <c:pt idx="206">
                  <c:v>2.0471274509804065</c:v>
                </c:pt>
                <c:pt idx="207">
                  <c:v>2.0404592833876367</c:v>
                </c:pt>
                <c:pt idx="208">
                  <c:v>2.0338344155844301</c:v>
                </c:pt>
                <c:pt idx="209">
                  <c:v>2.0272524271844805</c:v>
                </c:pt>
                <c:pt idx="210">
                  <c:v>2.0207129032258209</c:v>
                </c:pt>
                <c:pt idx="211">
                  <c:v>2.0142154340836158</c:v>
                </c:pt>
                <c:pt idx="212">
                  <c:v>2.0077596153846304</c:v>
                </c:pt>
                <c:pt idx="213">
                  <c:v>2.0013450479233375</c:v>
                </c:pt>
                <c:pt idx="214">
                  <c:v>1.9949713375796327</c:v>
                </c:pt>
                <c:pt idx="215">
                  <c:v>1.9886380952381102</c:v>
                </c:pt>
                <c:pt idx="216">
                  <c:v>1.9823449367088757</c:v>
                </c:pt>
                <c:pt idx="217">
                  <c:v>1.9760914826498572</c:v>
                </c:pt>
                <c:pt idx="218">
                  <c:v>1.9698773584905811</c:v>
                </c:pt>
                <c:pt idx="219">
                  <c:v>1.9637021943573818</c:v>
                </c:pt>
                <c:pt idx="220">
                  <c:v>1.9575656250000151</c:v>
                </c:pt>
                <c:pt idx="221">
                  <c:v>1.9514672897196415</c:v>
                </c:pt>
                <c:pt idx="222">
                  <c:v>1.9454068322981517</c:v>
                </c:pt>
                <c:pt idx="223">
                  <c:v>1.9393839009288079</c:v>
                </c:pt>
                <c:pt idx="224">
                  <c:v>1.9333981481481635</c:v>
                </c:pt>
                <c:pt idx="225">
                  <c:v>1.9274492307692461</c:v>
                </c:pt>
                <c:pt idx="226">
                  <c:v>1.9215368098159662</c:v>
                </c:pt>
                <c:pt idx="227">
                  <c:v>1.915660550458731</c:v>
                </c:pt>
                <c:pt idx="228">
                  <c:v>1.909820121951235</c:v>
                </c:pt>
                <c:pt idx="229">
                  <c:v>1.9040151975684045</c:v>
                </c:pt>
                <c:pt idx="230">
                  <c:v>1.8982454545454701</c:v>
                </c:pt>
                <c:pt idx="231">
                  <c:v>1.8925105740181423</c:v>
                </c:pt>
                <c:pt idx="232">
                  <c:v>1.8868102409638707</c:v>
                </c:pt>
                <c:pt idx="233">
                  <c:v>1.8811441441441596</c:v>
                </c:pt>
                <c:pt idx="234">
                  <c:v>1.8755119760479197</c:v>
                </c:pt>
                <c:pt idx="235">
                  <c:v>1.8699134328358367</c:v>
                </c:pt>
                <c:pt idx="236">
                  <c:v>1.8643482142857299</c:v>
                </c:pt>
                <c:pt idx="237">
                  <c:v>1.858816023738888</c:v>
                </c:pt>
                <c:pt idx="238">
                  <c:v>1.8533165680473529</c:v>
                </c:pt>
                <c:pt idx="239">
                  <c:v>1.8478495575221396</c:v>
                </c:pt>
                <c:pt idx="240">
                  <c:v>1.8424147058823688</c:v>
                </c:pt>
                <c:pt idx="241">
                  <c:v>1.8370117302052942</c:v>
                </c:pt>
                <c:pt idx="242">
                  <c:v>1.8316403508772086</c:v>
                </c:pt>
                <c:pt idx="243">
                  <c:v>1.8263002915452053</c:v>
                </c:pt>
                <c:pt idx="244">
                  <c:v>1.8209912790697833</c:v>
                </c:pt>
                <c:pt idx="245">
                  <c:v>1.8157130434782767</c:v>
                </c:pt>
                <c:pt idx="246">
                  <c:v>1.810465317919091</c:v>
                </c:pt>
                <c:pt idx="247">
                  <c:v>1.8052478386167305</c:v>
                </c:pt>
                <c:pt idx="248">
                  <c:v>1.800060344827602</c:v>
                </c:pt>
                <c:pt idx="249">
                  <c:v>1.7949025787965776</c:v>
                </c:pt>
                <c:pt idx="250">
                  <c:v>1.7897742857143015</c:v>
                </c:pt>
                <c:pt idx="251">
                  <c:v>1.7846752136752295</c:v>
                </c:pt>
                <c:pt idx="252">
                  <c:v>1.7796051136363795</c:v>
                </c:pt>
                <c:pt idx="253">
                  <c:v>1.7745637393767866</c:v>
                </c:pt>
                <c:pt idx="254">
                  <c:v>1.7695508474576431</c:v>
                </c:pt>
                <c:pt idx="255">
                  <c:v>1.7645661971831146</c:v>
                </c:pt>
                <c:pt idx="256">
                  <c:v>1.7596095505618137</c:v>
                </c:pt>
                <c:pt idx="257">
                  <c:v>1.7546806722689237</c:v>
                </c:pt>
                <c:pt idx="258">
                  <c:v>1.7497793296089548</c:v>
                </c:pt>
                <c:pt idx="259">
                  <c:v>1.7449052924791246</c:v>
                </c:pt>
                <c:pt idx="260">
                  <c:v>1.7400583333333495</c:v>
                </c:pt>
                <c:pt idx="261">
                  <c:v>1.7352382271468303</c:v>
                </c:pt>
                <c:pt idx="262">
                  <c:v>1.7304447513812315</c:v>
                </c:pt>
                <c:pt idx="263">
                  <c:v>1.7256776859504293</c:v>
                </c:pt>
                <c:pt idx="264">
                  <c:v>1.7209368131868295</c:v>
                </c:pt>
                <c:pt idx="265">
                  <c:v>1.7162219178082352</c:v>
                </c:pt>
                <c:pt idx="266">
                  <c:v>1.7115327868852621</c:v>
                </c:pt>
                <c:pt idx="267">
                  <c:v>1.7068692098092804</c:v>
                </c:pt>
                <c:pt idx="268">
                  <c:v>1.7022309782608858</c:v>
                </c:pt>
                <c:pt idx="269">
                  <c:v>1.697617886178878</c:v>
                </c:pt>
                <c:pt idx="270">
                  <c:v>1.6930297297297459</c:v>
                </c:pt>
                <c:pt idx="271">
                  <c:v>1.688466307277644</c:v>
                </c:pt>
                <c:pt idx="272">
                  <c:v>1.683927419354855</c:v>
                </c:pt>
                <c:pt idx="273">
                  <c:v>1.6794128686327239</c:v>
                </c:pt>
                <c:pt idx="274">
                  <c:v>1.6749224598930643</c:v>
                </c:pt>
                <c:pt idx="275">
                  <c:v>1.6704560000000164</c:v>
                </c:pt>
                <c:pt idx="276">
                  <c:v>1.6660132978723565</c:v>
                </c:pt>
                <c:pt idx="277">
                  <c:v>1.6615941644562495</c:v>
                </c:pt>
                <c:pt idx="278">
                  <c:v>1.6571984126984289</c:v>
                </c:pt>
                <c:pt idx="279">
                  <c:v>1.6528258575198054</c:v>
                </c:pt>
                <c:pt idx="280">
                  <c:v>1.6484763157894899</c:v>
                </c:pt>
                <c:pt idx="281">
                  <c:v>1.6441496062992289</c:v>
                </c:pt>
                <c:pt idx="282">
                  <c:v>1.6398455497382363</c:v>
                </c:pt>
                <c:pt idx="283">
                  <c:v>1.6355639686684236</c:v>
                </c:pt>
                <c:pt idx="284">
                  <c:v>1.6313046875000163</c:v>
                </c:pt>
                <c:pt idx="285">
                  <c:v>1.627067532467549</c:v>
                </c:pt>
                <c:pt idx="286">
                  <c:v>1.622852331606234</c:v>
                </c:pt>
                <c:pt idx="287">
                  <c:v>1.6186589147286985</c:v>
                </c:pt>
                <c:pt idx="288">
                  <c:v>1.6144871134020782</c:v>
                </c:pt>
                <c:pt idx="289">
                  <c:v>1.6103367609254662</c:v>
                </c:pt>
                <c:pt idx="290">
                  <c:v>1.6062076923077087</c:v>
                </c:pt>
                <c:pt idx="291">
                  <c:v>1.6020997442455407</c:v>
                </c:pt>
                <c:pt idx="292">
                  <c:v>1.5980127551020573</c:v>
                </c:pt>
                <c:pt idx="293">
                  <c:v>1.5939465648855125</c:v>
                </c:pt>
                <c:pt idx="294">
                  <c:v>1.589901015228443</c:v>
                </c:pt>
                <c:pt idx="295">
                  <c:v>1.5858759493671049</c:v>
                </c:pt>
                <c:pt idx="296">
                  <c:v>1.5818712121212284</c:v>
                </c:pt>
                <c:pt idx="297">
                  <c:v>1.5778866498740718</c:v>
                </c:pt>
                <c:pt idx="298">
                  <c:v>1.5739221105527801</c:v>
                </c:pt>
                <c:pt idx="299">
                  <c:v>1.5699774436090388</c:v>
                </c:pt>
                <c:pt idx="300">
                  <c:v>1.5660525000000165</c:v>
                </c:pt>
                <c:pt idx="301">
                  <c:v>1.5621471321695926</c:v>
                </c:pt>
                <c:pt idx="302">
                  <c:v>1.558261194029867</c:v>
                </c:pt>
                <c:pt idx="303">
                  <c:v>1.5543945409429445</c:v>
                </c:pt>
                <c:pt idx="304">
                  <c:v>1.5505470297029866</c:v>
                </c:pt>
                <c:pt idx="305">
                  <c:v>1.5467185185185348</c:v>
                </c:pt>
                <c:pt idx="306">
                  <c:v>1.5429088669950903</c:v>
                </c:pt>
                <c:pt idx="307">
                  <c:v>1.5391179361179526</c:v>
                </c:pt>
                <c:pt idx="308">
                  <c:v>1.5353455882353104</c:v>
                </c:pt>
                <c:pt idx="309">
                  <c:v>1.5315916870415811</c:v>
                </c:pt>
                <c:pt idx="310">
                  <c:v>1.5278560975609921</c:v>
                </c:pt>
                <c:pt idx="311">
                  <c:v>1.524138686131403</c:v>
                </c:pt>
                <c:pt idx="312">
                  <c:v>1.5204393203883657</c:v>
                </c:pt>
                <c:pt idx="313">
                  <c:v>1.516757869249411</c:v>
                </c:pt>
                <c:pt idx="314">
                  <c:v>1.5130942028985672</c:v>
                </c:pt>
                <c:pt idx="315">
                  <c:v>1.5094481927711005</c:v>
                </c:pt>
                <c:pt idx="316">
                  <c:v>1.5058197115384779</c:v>
                </c:pt>
                <c:pt idx="317">
                  <c:v>1.5022086330935414</c:v>
                </c:pt>
                <c:pt idx="318">
                  <c:v>1.4986148325359017</c:v>
                </c:pt>
                <c:pt idx="319">
                  <c:v>1.4950381861575341</c:v>
                </c:pt>
                <c:pt idx="320">
                  <c:v>1.4914785714285879</c:v>
                </c:pt>
                <c:pt idx="321">
                  <c:v>1.4879358669833893</c:v>
                </c:pt>
                <c:pt idx="322">
                  <c:v>1.4844099526066514</c:v>
                </c:pt>
                <c:pt idx="323">
                  <c:v>1.4809007092198745</c:v>
                </c:pt>
                <c:pt idx="324">
                  <c:v>1.4774080188679408</c:v>
                </c:pt>
                <c:pt idx="325">
                  <c:v>1.4739317647058989</c:v>
                </c:pt>
                <c:pt idx="326">
                  <c:v>1.4704718309859317</c:v>
                </c:pt>
                <c:pt idx="327">
                  <c:v>1.4670281030445129</c:v>
                </c:pt>
                <c:pt idx="328">
                  <c:v>1.463600467289736</c:v>
                </c:pt>
                <c:pt idx="329">
                  <c:v>1.4601888111888275</c:v>
                </c:pt>
                <c:pt idx="330">
                  <c:v>1.4567930232558302</c:v>
                </c:pt>
                <c:pt idx="331">
                  <c:v>1.4534129930394597</c:v>
                </c:pt>
                <c:pt idx="332">
                  <c:v>1.4500486111111273</c:v>
                </c:pt>
                <c:pt idx="333">
                  <c:v>1.446699769053134</c:v>
                </c:pt>
                <c:pt idx="334">
                  <c:v>1.443366359447021</c:v>
                </c:pt>
                <c:pt idx="335">
                  <c:v>1.4400482758620854</c:v>
                </c:pt>
                <c:pt idx="336">
                  <c:v>1.4367454128440531</c:v>
                </c:pt>
                <c:pt idx="337">
                  <c:v>1.4334576659039064</c:v>
                </c:pt>
                <c:pt idx="338">
                  <c:v>1.4301849315068655</c:v>
                </c:pt>
                <c:pt idx="339">
                  <c:v>1.4269271070615197</c:v>
                </c:pt>
                <c:pt idx="340">
                  <c:v>1.4236840909091071</c:v>
                </c:pt>
                <c:pt idx="341">
                  <c:v>1.4204557823129413</c:v>
                </c:pt>
                <c:pt idx="342">
                  <c:v>1.4172420814479803</c:v>
                </c:pt>
                <c:pt idx="343">
                  <c:v>1.4140428893905355</c:v>
                </c:pt>
                <c:pt idx="344">
                  <c:v>1.4108581081081244</c:v>
                </c:pt>
                <c:pt idx="345">
                  <c:v>1.4076876404494545</c:v>
                </c:pt>
                <c:pt idx="346">
                  <c:v>1.4045313901345455</c:v>
                </c:pt>
                <c:pt idx="347">
                  <c:v>1.4013892617449826</c:v>
                </c:pt>
                <c:pt idx="348">
                  <c:v>1.3982611607143018</c:v>
                </c:pt>
                <c:pt idx="349">
                  <c:v>1.3951469933185017</c:v>
                </c:pt>
                <c:pt idx="350">
                  <c:v>1.3920466666666829</c:v>
                </c:pt>
                <c:pt idx="351">
                  <c:v>1.3889600886918121</c:v>
                </c:pt>
                <c:pt idx="352">
                  <c:v>1.3858871681416089</c:v>
                </c:pt>
                <c:pt idx="353">
                  <c:v>1.3828278145695527</c:v>
                </c:pt>
                <c:pt idx="354">
                  <c:v>1.3797819383260075</c:v>
                </c:pt>
                <c:pt idx="355">
                  <c:v>1.3767494505494668</c:v>
                </c:pt>
                <c:pt idx="356">
                  <c:v>1.3737302631579109</c:v>
                </c:pt>
                <c:pt idx="357">
                  <c:v>1.3707242888402789</c:v>
                </c:pt>
                <c:pt idx="358">
                  <c:v>1.3677314410480512</c:v>
                </c:pt>
                <c:pt idx="359">
                  <c:v>1.3647516339869443</c:v>
                </c:pt>
                <c:pt idx="360">
                  <c:v>1.3617847826087117</c:v>
                </c:pt>
                <c:pt idx="361">
                  <c:v>1.3588308026030531</c:v>
                </c:pt>
                <c:pt idx="362">
                  <c:v>1.3558896103896265</c:v>
                </c:pt>
                <c:pt idx="363">
                  <c:v>1.3529611231101673</c:v>
                </c:pt>
                <c:pt idx="364">
                  <c:v>1.3500452586207057</c:v>
                </c:pt>
                <c:pt idx="365">
                  <c:v>1.3471419354838869</c:v>
                </c:pt>
                <c:pt idx="366">
                  <c:v>1.3442510729613895</c:v>
                </c:pt>
                <c:pt idx="367">
                  <c:v>1.34137259100644</c:v>
                </c:pt>
                <c:pt idx="368">
                  <c:v>1.3385064102564264</c:v>
                </c:pt>
                <c:pt idx="369">
                  <c:v>1.3356524520256026</c:v>
                </c:pt>
                <c:pt idx="370">
                  <c:v>1.3328106382978884</c:v>
                </c:pt>
                <c:pt idx="371">
                  <c:v>1.3299808917197613</c:v>
                </c:pt>
                <c:pt idx="372">
                  <c:v>1.3271631355932363</c:v>
                </c:pt>
                <c:pt idx="373">
                  <c:v>1.3243572938689379</c:v>
                </c:pt>
                <c:pt idx="374">
                  <c:v>1.3215632911392567</c:v>
                </c:pt>
                <c:pt idx="375">
                  <c:v>1.3187810526315951</c:v>
                </c:pt>
                <c:pt idx="376">
                  <c:v>1.3160105042016965</c:v>
                </c:pt>
                <c:pt idx="377">
                  <c:v>1.3132515723270599</c:v>
                </c:pt>
                <c:pt idx="378">
                  <c:v>1.3105041841004346</c:v>
                </c:pt>
                <c:pt idx="379">
                  <c:v>1.3077682672233981</c:v>
                </c:pt>
                <c:pt idx="380">
                  <c:v>1.305043750000016</c:v>
                </c:pt>
                <c:pt idx="381">
                  <c:v>1.3023305613305773</c:v>
                </c:pt>
                <c:pt idx="382">
                  <c:v>1.2996286307054101</c:v>
                </c:pt>
                <c:pt idx="383">
                  <c:v>1.2969378881987736</c:v>
                </c:pt>
                <c:pt idx="384">
                  <c:v>1.294258264462826</c:v>
                </c:pt>
                <c:pt idx="385">
                  <c:v>1.2915896907216655</c:v>
                </c:pt>
                <c:pt idx="386">
                  <c:v>1.288932098765448</c:v>
                </c:pt>
                <c:pt idx="387">
                  <c:v>1.2862854209445744</c:v>
                </c:pt>
                <c:pt idx="388">
                  <c:v>1.2836495901639504</c:v>
                </c:pt>
                <c:pt idx="389">
                  <c:v>1.2810245398773166</c:v>
                </c:pt>
                <c:pt idx="390">
                  <c:v>1.2784102040816485</c:v>
                </c:pt>
                <c:pt idx="391">
                  <c:v>1.2758065173116249</c:v>
                </c:pt>
                <c:pt idx="392">
                  <c:v>1.2732134146341623</c:v>
                </c:pt>
                <c:pt idx="393">
                  <c:v>1.2706308316430179</c:v>
                </c:pt>
                <c:pt idx="394">
                  <c:v>1.2680587044534573</c:v>
                </c:pt>
                <c:pt idx="395">
                  <c:v>1.2654969696969856</c:v>
                </c:pt>
                <c:pt idx="396">
                  <c:v>1.2629455645161449</c:v>
                </c:pt>
                <c:pt idx="397">
                  <c:v>1.2604044265593719</c:v>
                </c:pt>
                <c:pt idx="398">
                  <c:v>1.2578734939759195</c:v>
                </c:pt>
                <c:pt idx="399">
                  <c:v>1.2553527054108373</c:v>
                </c:pt>
                <c:pt idx="400">
                  <c:v>1.2528420000000158</c:v>
                </c:pt>
                <c:pt idx="401">
                  <c:v>1.2503413173652853</c:v>
                </c:pt>
                <c:pt idx="402">
                  <c:v>1.2478505976095775</c:v>
                </c:pt>
                <c:pt idx="403">
                  <c:v>1.2453697813121429</c:v>
                </c:pt>
                <c:pt idx="404">
                  <c:v>1.2428988095238254</c:v>
                </c:pt>
                <c:pt idx="405">
                  <c:v>1.240437623762392</c:v>
                </c:pt>
                <c:pt idx="406">
                  <c:v>1.237986166007921</c:v>
                </c:pt>
                <c:pt idx="407">
                  <c:v>1.2355443786982407</c:v>
                </c:pt>
                <c:pt idx="408">
                  <c:v>1.2331122047244252</c:v>
                </c:pt>
                <c:pt idx="409">
                  <c:v>1.2306895874263419</c:v>
                </c:pt>
                <c:pt idx="410">
                  <c:v>1.228276470588251</c:v>
                </c:pt>
                <c:pt idx="411">
                  <c:v>1.225872798434458</c:v>
                </c:pt>
                <c:pt idx="412">
                  <c:v>1.2234785156250156</c:v>
                </c:pt>
                <c:pt idx="413">
                  <c:v>1.2210935672514776</c:v>
                </c:pt>
                <c:pt idx="414">
                  <c:v>1.2187178988327005</c:v>
                </c:pt>
                <c:pt idx="415">
                  <c:v>1.2163514563106952</c:v>
                </c:pt>
                <c:pt idx="416">
                  <c:v>1.2139941860465273</c:v>
                </c:pt>
                <c:pt idx="417">
                  <c:v>1.2116460348162632</c:v>
                </c:pt>
                <c:pt idx="418">
                  <c:v>1.2093069498069655</c:v>
                </c:pt>
                <c:pt idx="419">
                  <c:v>1.2069768786127324</c:v>
                </c:pt>
                <c:pt idx="420">
                  <c:v>1.2046557692307849</c:v>
                </c:pt>
                <c:pt idx="421">
                  <c:v>1.2023435700575971</c:v>
                </c:pt>
                <c:pt idx="422">
                  <c:v>1.200040229885073</c:v>
                </c:pt>
                <c:pt idx="423">
                  <c:v>1.1977456978967651</c:v>
                </c:pt>
                <c:pt idx="424">
                  <c:v>1.1954599236641377</c:v>
                </c:pt>
                <c:pt idx="425">
                  <c:v>1.1931828571428726</c:v>
                </c:pt>
                <c:pt idx="426">
                  <c:v>1.1909144486692169</c:v>
                </c:pt>
                <c:pt idx="427">
                  <c:v>1.1886546489563723</c:v>
                </c:pt>
                <c:pt idx="428">
                  <c:v>1.1864034090909246</c:v>
                </c:pt>
                <c:pt idx="429">
                  <c:v>1.1841606805293161</c:v>
                </c:pt>
                <c:pt idx="430">
                  <c:v>1.1819264150943551</c:v>
                </c:pt>
                <c:pt idx="431">
                  <c:v>1.1797005649717669</c:v>
                </c:pt>
                <c:pt idx="432">
                  <c:v>1.1774830827067824</c:v>
                </c:pt>
                <c:pt idx="433">
                  <c:v>1.1752739212007659</c:v>
                </c:pt>
                <c:pt idx="434">
                  <c:v>1.1730730337078805</c:v>
                </c:pt>
                <c:pt idx="435">
                  <c:v>1.1708803738317912</c:v>
                </c:pt>
                <c:pt idx="436">
                  <c:v>1.1686958955224036</c:v>
                </c:pt>
                <c:pt idx="437">
                  <c:v>1.1665195530726411</c:v>
                </c:pt>
                <c:pt idx="438">
                  <c:v>1.1643513011152571</c:v>
                </c:pt>
                <c:pt idx="439">
                  <c:v>1.1621910946196814</c:v>
                </c:pt>
                <c:pt idx="440">
                  <c:v>1.1600388888889044</c:v>
                </c:pt>
                <c:pt idx="441">
                  <c:v>1.1578946395563925</c:v>
                </c:pt>
                <c:pt idx="442">
                  <c:v>1.1557583025830411</c:v>
                </c:pt>
                <c:pt idx="443">
                  <c:v>1.1536298342541589</c:v>
                </c:pt>
                <c:pt idx="444">
                  <c:v>1.1515091911764861</c:v>
                </c:pt>
                <c:pt idx="445">
                  <c:v>1.1493963302752448</c:v>
                </c:pt>
                <c:pt idx="446">
                  <c:v>1.1472912087912241</c:v>
                </c:pt>
                <c:pt idx="447">
                  <c:v>1.1451937842778948</c:v>
                </c:pt>
                <c:pt idx="448">
                  <c:v>1.1431040145985554</c:v>
                </c:pt>
                <c:pt idx="449">
                  <c:v>1.1410218579235125</c:v>
                </c:pt>
                <c:pt idx="450">
                  <c:v>1.138947272727288</c:v>
                </c:pt>
                <c:pt idx="451">
                  <c:v>1.1368802177858592</c:v>
                </c:pt>
                <c:pt idx="452">
                  <c:v>1.1348206521739284</c:v>
                </c:pt>
                <c:pt idx="453">
                  <c:v>1.1327685352622214</c:v>
                </c:pt>
                <c:pt idx="454">
                  <c:v>1.1307238267148167</c:v>
                </c:pt>
                <c:pt idx="455">
                  <c:v>1.1286864864865016</c:v>
                </c:pt>
                <c:pt idx="456">
                  <c:v>1.1266564748201591</c:v>
                </c:pt>
                <c:pt idx="457">
                  <c:v>1.1246337522441803</c:v>
                </c:pt>
                <c:pt idx="458">
                  <c:v>1.1226182795699076</c:v>
                </c:pt>
                <c:pt idx="459">
                  <c:v>1.1206100178891027</c:v>
                </c:pt>
                <c:pt idx="460">
                  <c:v>1.1186089285714438</c:v>
                </c:pt>
                <c:pt idx="461">
                  <c:v>1.1166149732620472</c:v>
                </c:pt>
                <c:pt idx="462">
                  <c:v>1.1146281138790188</c:v>
                </c:pt>
                <c:pt idx="463">
                  <c:v>1.1126483126110276</c:v>
                </c:pt>
                <c:pt idx="464">
                  <c:v>1.1106755319149086</c:v>
                </c:pt>
                <c:pt idx="465">
                  <c:v>1.1087097345132895</c:v>
                </c:pt>
                <c:pt idx="466">
                  <c:v>1.1067508833922413</c:v>
                </c:pt>
                <c:pt idx="467">
                  <c:v>1.104798941798957</c:v>
                </c:pt>
                <c:pt idx="468">
                  <c:v>1.1028538732394517</c:v>
                </c:pt>
                <c:pt idx="469">
                  <c:v>1.1009156414762893</c:v>
                </c:pt>
                <c:pt idx="470">
                  <c:v>1.098984210526331</c:v>
                </c:pt>
                <c:pt idx="471">
                  <c:v>1.097059544658509</c:v>
                </c:pt>
                <c:pt idx="472">
                  <c:v>1.0951416083916234</c:v>
                </c:pt>
                <c:pt idx="473">
                  <c:v>1.0932303664921617</c:v>
                </c:pt>
                <c:pt idx="474">
                  <c:v>1.0913257839721404</c:v>
                </c:pt>
                <c:pt idx="475">
                  <c:v>1.0894278260869714</c:v>
                </c:pt>
                <c:pt idx="476">
                  <c:v>1.0875364583333482</c:v>
                </c:pt>
                <c:pt idx="477">
                  <c:v>1.0856516464471553</c:v>
                </c:pt>
                <c:pt idx="478">
                  <c:v>1.0837733564013989</c:v>
                </c:pt>
                <c:pt idx="479">
                  <c:v>1.0819015544041599</c:v>
                </c:pt>
                <c:pt idx="480">
                  <c:v>1.0800362068965668</c:v>
                </c:pt>
                <c:pt idx="481">
                  <c:v>1.0781772805507894</c:v>
                </c:pt>
                <c:pt idx="482">
                  <c:v>1.0763247422680562</c:v>
                </c:pt>
                <c:pt idx="483">
                  <c:v>1.0744785591766872</c:v>
                </c:pt>
                <c:pt idx="484">
                  <c:v>1.0726386986301519</c:v>
                </c:pt>
                <c:pt idx="485">
                  <c:v>1.070805128205143</c:v>
                </c:pt>
                <c:pt idx="486">
                  <c:v>1.0689778156996734</c:v>
                </c:pt>
                <c:pt idx="487">
                  <c:v>1.0671567291311903</c:v>
                </c:pt>
                <c:pt idx="488">
                  <c:v>1.0653418367347087</c:v>
                </c:pt>
                <c:pt idx="489">
                  <c:v>1.0635331069609655</c:v>
                </c:pt>
                <c:pt idx="490">
                  <c:v>1.0617305084745912</c:v>
                </c:pt>
                <c:pt idx="491">
                  <c:v>1.0599340101522989</c:v>
                </c:pt>
                <c:pt idx="492">
                  <c:v>1.058143581081096</c:v>
                </c:pt>
                <c:pt idx="493">
                  <c:v>1.0563591905565071</c:v>
                </c:pt>
                <c:pt idx="494">
                  <c:v>1.054580808080823</c:v>
                </c:pt>
                <c:pt idx="495">
                  <c:v>1.0528084033613594</c:v>
                </c:pt>
                <c:pt idx="496">
                  <c:v>1.0510419463087397</c:v>
                </c:pt>
                <c:pt idx="497">
                  <c:v>1.0492814070351906</c:v>
                </c:pt>
                <c:pt idx="498">
                  <c:v>1.0475267558528576</c:v>
                </c:pt>
                <c:pt idx="499">
                  <c:v>1.0457779632721349</c:v>
                </c:pt>
                <c:pt idx="500">
                  <c:v>1.0440350000000147</c:v>
                </c:pt>
                <c:pt idx="501">
                  <c:v>1.0422978369384506</c:v>
                </c:pt>
                <c:pt idx="502">
                  <c:v>1.0405664451827388</c:v>
                </c:pt>
                <c:pt idx="503">
                  <c:v>1.0388407960199151</c:v>
                </c:pt>
                <c:pt idx="504">
                  <c:v>1.0371208609271669</c:v>
                </c:pt>
                <c:pt idx="505">
                  <c:v>1.0354066115702625</c:v>
                </c:pt>
                <c:pt idx="506">
                  <c:v>1.0336980198019947</c:v>
                </c:pt>
                <c:pt idx="507">
                  <c:v>1.0319950576606407</c:v>
                </c:pt>
                <c:pt idx="508">
                  <c:v>1.0302976973684357</c:v>
                </c:pt>
                <c:pt idx="509">
                  <c:v>1.0286059113300638</c:v>
                </c:pt>
                <c:pt idx="510">
                  <c:v>1.0269196721311622</c:v>
                </c:pt>
                <c:pt idx="511">
                  <c:v>1.0252389525368395</c:v>
                </c:pt>
                <c:pt idx="512">
                  <c:v>1.0235637254902106</c:v>
                </c:pt>
                <c:pt idx="513">
                  <c:v>1.0218939641109444</c:v>
                </c:pt>
                <c:pt idx="514">
                  <c:v>1.0202296416938257</c:v>
                </c:pt>
                <c:pt idx="515">
                  <c:v>1.0185707317073316</c:v>
                </c:pt>
                <c:pt idx="516">
                  <c:v>1.0169172077922222</c:v>
                </c:pt>
                <c:pt idx="517">
                  <c:v>1.0152690437601442</c:v>
                </c:pt>
                <c:pt idx="518">
                  <c:v>1.0136262135922476</c:v>
                </c:pt>
                <c:pt idx="519">
                  <c:v>1.0119886914378173</c:v>
                </c:pt>
                <c:pt idx="520">
                  <c:v>1.0103564516129175</c:v>
                </c:pt>
                <c:pt idx="521">
                  <c:v>1.0087294685990482</c:v>
                </c:pt>
                <c:pt idx="522">
                  <c:v>1.007107717041815</c:v>
                </c:pt>
                <c:pt idx="523">
                  <c:v>1.0054911717496131</c:v>
                </c:pt>
                <c:pt idx="524">
                  <c:v>1.0038798076923221</c:v>
                </c:pt>
                <c:pt idx="525">
                  <c:v>1.0022736000000143</c:v>
                </c:pt>
                <c:pt idx="526">
                  <c:v>1.0006725239616758</c:v>
                </c:pt>
                <c:pt idx="527">
                  <c:v>0.99907655502393777</c:v>
                </c:pt>
                <c:pt idx="528">
                  <c:v>0.99748566878982325</c:v>
                </c:pt>
                <c:pt idx="529">
                  <c:v>0.9958998410175024</c:v>
                </c:pt>
                <c:pt idx="530">
                  <c:v>0.99431904761906187</c:v>
                </c:pt>
                <c:pt idx="531">
                  <c:v>0.99274326465928531</c:v>
                </c:pt>
                <c:pt idx="532">
                  <c:v>0.99117246835444472</c:v>
                </c:pt>
                <c:pt idx="533">
                  <c:v>0.98960663507110436</c:v>
                </c:pt>
                <c:pt idx="534">
                  <c:v>0.9880457413249355</c:v>
                </c:pt>
                <c:pt idx="535">
                  <c:v>0.98648976377954178</c:v>
                </c:pt>
                <c:pt idx="536">
                  <c:v>0.98493867924529732</c:v>
                </c:pt>
                <c:pt idx="537">
                  <c:v>0.98339246467819319</c:v>
                </c:pt>
                <c:pt idx="538">
                  <c:v>0.98185109717869756</c:v>
                </c:pt>
                <c:pt idx="539">
                  <c:v>0.98031455399062462</c:v>
                </c:pt>
                <c:pt idx="540">
                  <c:v>0.9787828125000142</c:v>
                </c:pt>
                <c:pt idx="541">
                  <c:v>0.9772558502340235</c:v>
                </c:pt>
                <c:pt idx="542">
                  <c:v>0.97573364485982728</c:v>
                </c:pt>
                <c:pt idx="543">
                  <c:v>0.9742161741835289</c:v>
                </c:pt>
                <c:pt idx="544">
                  <c:v>0.97270341614908251</c:v>
                </c:pt>
                <c:pt idx="545">
                  <c:v>0.97119534883722336</c:v>
                </c:pt>
                <c:pt idx="546">
                  <c:v>0.96969195046441037</c:v>
                </c:pt>
                <c:pt idx="547">
                  <c:v>0.96819319938177606</c:v>
                </c:pt>
                <c:pt idx="548">
                  <c:v>0.96669907407408828</c:v>
                </c:pt>
                <c:pt idx="549">
                  <c:v>0.96520955315871981</c:v>
                </c:pt>
                <c:pt idx="550">
                  <c:v>0.9637246153846295</c:v>
                </c:pt>
                <c:pt idx="551">
                  <c:v>0.96224423963135053</c:v>
                </c:pt>
                <c:pt idx="552">
                  <c:v>0.96076840490798954</c:v>
                </c:pt>
                <c:pt idx="553">
                  <c:v>0.95929709035223465</c:v>
                </c:pt>
                <c:pt idx="554">
                  <c:v>0.95783027522937181</c:v>
                </c:pt>
                <c:pt idx="555">
                  <c:v>0.95636793893131167</c:v>
                </c:pt>
                <c:pt idx="556">
                  <c:v>0.95491006097562381</c:v>
                </c:pt>
                <c:pt idx="557">
                  <c:v>0.95345662100458017</c:v>
                </c:pt>
                <c:pt idx="558">
                  <c:v>0.95200759878420849</c:v>
                </c:pt>
                <c:pt idx="559">
                  <c:v>0.95056297420335234</c:v>
                </c:pt>
                <c:pt idx="560">
                  <c:v>0.94912272727274127</c:v>
                </c:pt>
                <c:pt idx="561">
                  <c:v>0.94768683812406851</c:v>
                </c:pt>
                <c:pt idx="562">
                  <c:v>0.94625528700907746</c:v>
                </c:pt>
                <c:pt idx="563">
                  <c:v>0.94482805429865646</c:v>
                </c:pt>
                <c:pt idx="564">
                  <c:v>0.94340512048194169</c:v>
                </c:pt>
                <c:pt idx="565">
                  <c:v>0.94198646616542736</c:v>
                </c:pt>
                <c:pt idx="566">
                  <c:v>0.94057207207208593</c:v>
                </c:pt>
                <c:pt idx="567">
                  <c:v>0.93916191904049362</c:v>
                </c:pt>
                <c:pt idx="568">
                  <c:v>0.93775598802396598</c:v>
                </c:pt>
                <c:pt idx="569">
                  <c:v>0.93635426008970002</c:v>
                </c:pt>
                <c:pt idx="570">
                  <c:v>0.93495671641792433</c:v>
                </c:pt>
                <c:pt idx="571">
                  <c:v>0.93356333830105698</c:v>
                </c:pt>
                <c:pt idx="572">
                  <c:v>0.93217410714287097</c:v>
                </c:pt>
                <c:pt idx="573">
                  <c:v>0.9307890044576661</c:v>
                </c:pt>
                <c:pt idx="574">
                  <c:v>0.9294080118694501</c:v>
                </c:pt>
                <c:pt idx="575">
                  <c:v>0.92803111111112502</c:v>
                </c:pt>
                <c:pt idx="576">
                  <c:v>0.92665828402368244</c:v>
                </c:pt>
                <c:pt idx="577">
                  <c:v>0.92528951255540526</c:v>
                </c:pt>
                <c:pt idx="578">
                  <c:v>0.9239247787610757</c:v>
                </c:pt>
                <c:pt idx="579">
                  <c:v>0.92256406480119191</c:v>
                </c:pt>
                <c:pt idx="580">
                  <c:v>0.92120735294119016</c:v>
                </c:pt>
                <c:pt idx="581">
                  <c:v>0.91985462555067443</c:v>
                </c:pt>
                <c:pt idx="582">
                  <c:v>0.91850586510265297</c:v>
                </c:pt>
                <c:pt idx="583">
                  <c:v>0.91716105417278082</c:v>
                </c:pt>
                <c:pt idx="584">
                  <c:v>0.91582017543861016</c:v>
                </c:pt>
                <c:pt idx="585">
                  <c:v>0.91448321167884572</c:v>
                </c:pt>
                <c:pt idx="586">
                  <c:v>0.91315014577260845</c:v>
                </c:pt>
                <c:pt idx="587">
                  <c:v>0.91182096069870355</c:v>
                </c:pt>
                <c:pt idx="588">
                  <c:v>0.91049563953489732</c:v>
                </c:pt>
                <c:pt idx="589">
                  <c:v>0.90917416545719787</c:v>
                </c:pt>
                <c:pt idx="590">
                  <c:v>0.90785652173914411</c:v>
                </c:pt>
                <c:pt idx="591">
                  <c:v>0.90654269175109903</c:v>
                </c:pt>
                <c:pt idx="592">
                  <c:v>0.9052326589595513</c:v>
                </c:pt>
                <c:pt idx="593">
                  <c:v>0.90392640692642046</c:v>
                </c:pt>
                <c:pt idx="594">
                  <c:v>0.90262391930837094</c:v>
                </c:pt>
                <c:pt idx="595">
                  <c:v>0.9013251798561287</c:v>
                </c:pt>
                <c:pt idx="596">
                  <c:v>0.90003017241380667</c:v>
                </c:pt>
                <c:pt idx="597">
                  <c:v>0.89873888091823451</c:v>
                </c:pt>
                <c:pt idx="598">
                  <c:v>0.89745128939829433</c:v>
                </c:pt>
                <c:pt idx="599">
                  <c:v>0.89616738197426238</c:v>
                </c:pt>
                <c:pt idx="600">
                  <c:v>0.89488714285715643</c:v>
                </c:pt>
              </c:numCache>
            </c:numRef>
          </c:val>
          <c:smooth val="0"/>
          <c:extLst>
            <c:ext xmlns:c16="http://schemas.microsoft.com/office/drawing/2014/chart" uri="{C3380CC4-5D6E-409C-BE32-E72D297353CC}">
              <c16:uniqueId val="{00000000-0BE8-4879-A64A-844C6F9BE011}"/>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0BE8-4879-A64A-844C6F9BE011}"/>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6.3274848484848487</c:v>
                </c:pt>
                <c:pt idx="1">
                  <c:v>6.3274848484848487</c:v>
                </c:pt>
                <c:pt idx="2">
                  <c:v>6.3274848484848487</c:v>
                </c:pt>
                <c:pt idx="3">
                  <c:v>6.3274848484848487</c:v>
                </c:pt>
                <c:pt idx="4">
                  <c:v>6.3274848484848487</c:v>
                </c:pt>
                <c:pt idx="5">
                  <c:v>6.3274848484848487</c:v>
                </c:pt>
                <c:pt idx="6">
                  <c:v>6.3274848484848487</c:v>
                </c:pt>
                <c:pt idx="7">
                  <c:v>6.3274848484848487</c:v>
                </c:pt>
                <c:pt idx="8">
                  <c:v>6.3274848484848487</c:v>
                </c:pt>
                <c:pt idx="9">
                  <c:v>6.3274848484848487</c:v>
                </c:pt>
                <c:pt idx="10">
                  <c:v>6.3274848484848487</c:v>
                </c:pt>
                <c:pt idx="11">
                  <c:v>6.3274848484848487</c:v>
                </c:pt>
                <c:pt idx="12">
                  <c:v>6.3274848484848487</c:v>
                </c:pt>
                <c:pt idx="13">
                  <c:v>6.3274848484848487</c:v>
                </c:pt>
                <c:pt idx="14">
                  <c:v>6.3274848484848487</c:v>
                </c:pt>
                <c:pt idx="15">
                  <c:v>6.3274848484848487</c:v>
                </c:pt>
                <c:pt idx="16">
                  <c:v>6.3274848484848487</c:v>
                </c:pt>
                <c:pt idx="17">
                  <c:v>6.3274848484848487</c:v>
                </c:pt>
                <c:pt idx="18">
                  <c:v>6.3274848484848487</c:v>
                </c:pt>
                <c:pt idx="19">
                  <c:v>6.3274848484848487</c:v>
                </c:pt>
                <c:pt idx="20">
                  <c:v>6.3274848484848487</c:v>
                </c:pt>
                <c:pt idx="21">
                  <c:v>6.3274848484848487</c:v>
                </c:pt>
                <c:pt idx="22">
                  <c:v>6.3274848484848487</c:v>
                </c:pt>
                <c:pt idx="23">
                  <c:v>6.3274848484848487</c:v>
                </c:pt>
                <c:pt idx="24">
                  <c:v>6.3274848484848487</c:v>
                </c:pt>
                <c:pt idx="25">
                  <c:v>6.3274848484848487</c:v>
                </c:pt>
                <c:pt idx="26">
                  <c:v>6.3274848484848487</c:v>
                </c:pt>
                <c:pt idx="27">
                  <c:v>6.3274848484848487</c:v>
                </c:pt>
                <c:pt idx="28">
                  <c:v>6.3274848484848487</c:v>
                </c:pt>
                <c:pt idx="29">
                  <c:v>6.3274848484848487</c:v>
                </c:pt>
                <c:pt idx="30">
                  <c:v>6.3274848484848487</c:v>
                </c:pt>
                <c:pt idx="31">
                  <c:v>6.3274848484848487</c:v>
                </c:pt>
                <c:pt idx="32">
                  <c:v>6.3274848484848487</c:v>
                </c:pt>
                <c:pt idx="33">
                  <c:v>6.3274848484848487</c:v>
                </c:pt>
                <c:pt idx="34">
                  <c:v>6.3274848484848487</c:v>
                </c:pt>
                <c:pt idx="35">
                  <c:v>6.3274848484848487</c:v>
                </c:pt>
                <c:pt idx="36">
                  <c:v>6.3274848484848487</c:v>
                </c:pt>
                <c:pt idx="37">
                  <c:v>6.3274848484848487</c:v>
                </c:pt>
                <c:pt idx="38">
                  <c:v>6.3274848484848487</c:v>
                </c:pt>
                <c:pt idx="39">
                  <c:v>6.3274848484848487</c:v>
                </c:pt>
                <c:pt idx="40">
                  <c:v>6.3274848484848487</c:v>
                </c:pt>
                <c:pt idx="41">
                  <c:v>6.3274848484848487</c:v>
                </c:pt>
                <c:pt idx="42">
                  <c:v>6.3274848484848487</c:v>
                </c:pt>
                <c:pt idx="43">
                  <c:v>6.3274848484848487</c:v>
                </c:pt>
                <c:pt idx="44">
                  <c:v>6.3274848484848487</c:v>
                </c:pt>
                <c:pt idx="45">
                  <c:v>6.3274848484848487</c:v>
                </c:pt>
                <c:pt idx="46">
                  <c:v>6.3274848484848487</c:v>
                </c:pt>
                <c:pt idx="47">
                  <c:v>6.3274848484848487</c:v>
                </c:pt>
                <c:pt idx="48">
                  <c:v>6.3274848484848487</c:v>
                </c:pt>
                <c:pt idx="49">
                  <c:v>6.3274848484848487</c:v>
                </c:pt>
                <c:pt idx="50">
                  <c:v>6.3274848484848487</c:v>
                </c:pt>
                <c:pt idx="51">
                  <c:v>6.3274848484848487</c:v>
                </c:pt>
                <c:pt idx="52">
                  <c:v>6.3274848484848487</c:v>
                </c:pt>
                <c:pt idx="53">
                  <c:v>6.3274848484848487</c:v>
                </c:pt>
                <c:pt idx="54">
                  <c:v>6.3274848484848487</c:v>
                </c:pt>
                <c:pt idx="55">
                  <c:v>6.3274848484848487</c:v>
                </c:pt>
                <c:pt idx="56">
                  <c:v>6.3274848484848487</c:v>
                </c:pt>
                <c:pt idx="57">
                  <c:v>6.3274848484848487</c:v>
                </c:pt>
                <c:pt idx="58">
                  <c:v>6.3274848484848487</c:v>
                </c:pt>
                <c:pt idx="59">
                  <c:v>6.3274848484848487</c:v>
                </c:pt>
                <c:pt idx="60">
                  <c:v>6.3274848484848487</c:v>
                </c:pt>
                <c:pt idx="61">
                  <c:v>6.3274848484848487</c:v>
                </c:pt>
                <c:pt idx="62">
                  <c:v>6.3274848484848487</c:v>
                </c:pt>
                <c:pt idx="63">
                  <c:v>6.3274848484848487</c:v>
                </c:pt>
                <c:pt idx="64">
                  <c:v>6.3274848484848487</c:v>
                </c:pt>
                <c:pt idx="65">
                  <c:v>6.3274848484848487</c:v>
                </c:pt>
                <c:pt idx="66">
                  <c:v>6.3274848484848487</c:v>
                </c:pt>
                <c:pt idx="67">
                  <c:v>6.3274848484848487</c:v>
                </c:pt>
                <c:pt idx="68">
                  <c:v>6.3274848484848487</c:v>
                </c:pt>
                <c:pt idx="69">
                  <c:v>6.3274848484848487</c:v>
                </c:pt>
                <c:pt idx="70">
                  <c:v>6.3274848484848487</c:v>
                </c:pt>
                <c:pt idx="71">
                  <c:v>6.3274848484848487</c:v>
                </c:pt>
                <c:pt idx="72">
                  <c:v>6.3274848484848487</c:v>
                </c:pt>
                <c:pt idx="73">
                  <c:v>6.3274848484848487</c:v>
                </c:pt>
                <c:pt idx="74">
                  <c:v>6.3274848484848487</c:v>
                </c:pt>
                <c:pt idx="75">
                  <c:v>6.3274848484848487</c:v>
                </c:pt>
                <c:pt idx="76">
                  <c:v>6.3274848484848487</c:v>
                </c:pt>
                <c:pt idx="77">
                  <c:v>6.3274848484848487</c:v>
                </c:pt>
                <c:pt idx="78">
                  <c:v>6.3274848484848487</c:v>
                </c:pt>
                <c:pt idx="79">
                  <c:v>6.3274848484848487</c:v>
                </c:pt>
                <c:pt idx="80">
                  <c:v>6.3274848484848487</c:v>
                </c:pt>
                <c:pt idx="81">
                  <c:v>6.3274848484848487</c:v>
                </c:pt>
                <c:pt idx="82">
                  <c:v>6.3274848484848487</c:v>
                </c:pt>
                <c:pt idx="83">
                  <c:v>6.3274848484848487</c:v>
                </c:pt>
                <c:pt idx="84">
                  <c:v>6.3274848484848487</c:v>
                </c:pt>
                <c:pt idx="85">
                  <c:v>6.3274848484848487</c:v>
                </c:pt>
                <c:pt idx="86">
                  <c:v>6.3274848484848487</c:v>
                </c:pt>
                <c:pt idx="87">
                  <c:v>6.3274848484848487</c:v>
                </c:pt>
                <c:pt idx="88">
                  <c:v>6.3274848484848487</c:v>
                </c:pt>
                <c:pt idx="89">
                  <c:v>6.3274848484848487</c:v>
                </c:pt>
                <c:pt idx="90">
                  <c:v>6.3274848484848487</c:v>
                </c:pt>
                <c:pt idx="91">
                  <c:v>6.3274848484848487</c:v>
                </c:pt>
                <c:pt idx="92">
                  <c:v>6.3274848484848487</c:v>
                </c:pt>
                <c:pt idx="93">
                  <c:v>6.3274848484848487</c:v>
                </c:pt>
                <c:pt idx="94">
                  <c:v>6.3274848484848487</c:v>
                </c:pt>
                <c:pt idx="95">
                  <c:v>6.3274848484848487</c:v>
                </c:pt>
                <c:pt idx="96">
                  <c:v>6.3274848484848487</c:v>
                </c:pt>
                <c:pt idx="97">
                  <c:v>6.3274848484848487</c:v>
                </c:pt>
                <c:pt idx="98">
                  <c:v>6.3274848484848487</c:v>
                </c:pt>
                <c:pt idx="99">
                  <c:v>6.3274848484848487</c:v>
                </c:pt>
                <c:pt idx="100">
                  <c:v>6.3274848484848487</c:v>
                </c:pt>
                <c:pt idx="101">
                  <c:v>6.3274848484848487</c:v>
                </c:pt>
                <c:pt idx="102">
                  <c:v>6.3274848484848487</c:v>
                </c:pt>
                <c:pt idx="103">
                  <c:v>6.3274848484848487</c:v>
                </c:pt>
                <c:pt idx="104">
                  <c:v>6.3274848484848487</c:v>
                </c:pt>
                <c:pt idx="105">
                  <c:v>6.3274848484848487</c:v>
                </c:pt>
                <c:pt idx="106">
                  <c:v>6.3274848484848487</c:v>
                </c:pt>
                <c:pt idx="107">
                  <c:v>6.3274848484848487</c:v>
                </c:pt>
                <c:pt idx="108">
                  <c:v>6.3274848484848487</c:v>
                </c:pt>
                <c:pt idx="109">
                  <c:v>6.3274848484848487</c:v>
                </c:pt>
                <c:pt idx="110">
                  <c:v>6.3274848484848487</c:v>
                </c:pt>
                <c:pt idx="111">
                  <c:v>6.3274848484848487</c:v>
                </c:pt>
                <c:pt idx="112">
                  <c:v>6.3274848484848487</c:v>
                </c:pt>
                <c:pt idx="113">
                  <c:v>6.3274848484848487</c:v>
                </c:pt>
                <c:pt idx="114">
                  <c:v>6.3274848484848487</c:v>
                </c:pt>
                <c:pt idx="115">
                  <c:v>6.3274848484848487</c:v>
                </c:pt>
                <c:pt idx="116">
                  <c:v>6.3274848484848487</c:v>
                </c:pt>
                <c:pt idx="117">
                  <c:v>6.3274848484848487</c:v>
                </c:pt>
                <c:pt idx="118">
                  <c:v>6.3274848484848487</c:v>
                </c:pt>
                <c:pt idx="119">
                  <c:v>6.3274848484848487</c:v>
                </c:pt>
                <c:pt idx="120">
                  <c:v>6.3274848484848487</c:v>
                </c:pt>
                <c:pt idx="121">
                  <c:v>6.3274848484848487</c:v>
                </c:pt>
                <c:pt idx="122">
                  <c:v>6.3274848484848487</c:v>
                </c:pt>
                <c:pt idx="123">
                  <c:v>6.3274848484848487</c:v>
                </c:pt>
                <c:pt idx="124">
                  <c:v>6.3274848484848487</c:v>
                </c:pt>
                <c:pt idx="125">
                  <c:v>6.3274848484848487</c:v>
                </c:pt>
                <c:pt idx="126">
                  <c:v>6.3274848484848487</c:v>
                </c:pt>
                <c:pt idx="127">
                  <c:v>6.3274848484848487</c:v>
                </c:pt>
                <c:pt idx="128">
                  <c:v>6.3274848484848487</c:v>
                </c:pt>
                <c:pt idx="129">
                  <c:v>6.3274848484848487</c:v>
                </c:pt>
                <c:pt idx="130">
                  <c:v>6.3274848484848487</c:v>
                </c:pt>
                <c:pt idx="131">
                  <c:v>6.3274848484848487</c:v>
                </c:pt>
                <c:pt idx="132">
                  <c:v>6.3274848484848487</c:v>
                </c:pt>
                <c:pt idx="133">
                  <c:v>6.3274848484848487</c:v>
                </c:pt>
                <c:pt idx="134">
                  <c:v>6.3274848484848487</c:v>
                </c:pt>
                <c:pt idx="135">
                  <c:v>6.3274848484848487</c:v>
                </c:pt>
                <c:pt idx="136">
                  <c:v>6.3274848484848487</c:v>
                </c:pt>
                <c:pt idx="137">
                  <c:v>6.3274848484848487</c:v>
                </c:pt>
                <c:pt idx="138">
                  <c:v>6.3274848484848487</c:v>
                </c:pt>
                <c:pt idx="139">
                  <c:v>6.3274848484848487</c:v>
                </c:pt>
                <c:pt idx="140">
                  <c:v>6.3274848484848487</c:v>
                </c:pt>
                <c:pt idx="141">
                  <c:v>6.3274848484848487</c:v>
                </c:pt>
                <c:pt idx="142">
                  <c:v>6.3274848484848487</c:v>
                </c:pt>
                <c:pt idx="143">
                  <c:v>6.3274848484848487</c:v>
                </c:pt>
                <c:pt idx="144">
                  <c:v>6.3274848484848487</c:v>
                </c:pt>
                <c:pt idx="145">
                  <c:v>6.3274848484848487</c:v>
                </c:pt>
                <c:pt idx="146">
                  <c:v>6.3274848484848487</c:v>
                </c:pt>
                <c:pt idx="147">
                  <c:v>6.3274848484848487</c:v>
                </c:pt>
                <c:pt idx="148">
                  <c:v>6.3274848484848487</c:v>
                </c:pt>
                <c:pt idx="149">
                  <c:v>6.3274848484848487</c:v>
                </c:pt>
                <c:pt idx="150">
                  <c:v>6.3274848484848487</c:v>
                </c:pt>
                <c:pt idx="151">
                  <c:v>6.3274848484848487</c:v>
                </c:pt>
                <c:pt idx="152">
                  <c:v>6.3274848484848487</c:v>
                </c:pt>
                <c:pt idx="153">
                  <c:v>6.3274848484848487</c:v>
                </c:pt>
                <c:pt idx="154">
                  <c:v>6.3274848484848487</c:v>
                </c:pt>
                <c:pt idx="155">
                  <c:v>6.3274848484848487</c:v>
                </c:pt>
                <c:pt idx="156">
                  <c:v>6.3274848484848487</c:v>
                </c:pt>
                <c:pt idx="157">
                  <c:v>6.3274848484848487</c:v>
                </c:pt>
                <c:pt idx="158">
                  <c:v>6.3274848484848487</c:v>
                </c:pt>
                <c:pt idx="159">
                  <c:v>6.3274848484848487</c:v>
                </c:pt>
                <c:pt idx="160">
                  <c:v>6.3274848484848487</c:v>
                </c:pt>
                <c:pt idx="161">
                  <c:v>6.3274848484848487</c:v>
                </c:pt>
                <c:pt idx="162">
                  <c:v>6.3274848484848487</c:v>
                </c:pt>
                <c:pt idx="163">
                  <c:v>6.3274848484848487</c:v>
                </c:pt>
                <c:pt idx="164">
                  <c:v>6.3274848484848487</c:v>
                </c:pt>
                <c:pt idx="165">
                  <c:v>6.3274848484848487</c:v>
                </c:pt>
                <c:pt idx="166">
                  <c:v>6.3274848484848487</c:v>
                </c:pt>
                <c:pt idx="167">
                  <c:v>6.3274848484848487</c:v>
                </c:pt>
                <c:pt idx="168">
                  <c:v>6.3274848484848487</c:v>
                </c:pt>
                <c:pt idx="169">
                  <c:v>6.3274848484848487</c:v>
                </c:pt>
                <c:pt idx="170">
                  <c:v>6.3274848484848487</c:v>
                </c:pt>
                <c:pt idx="171">
                  <c:v>6.3274848484848487</c:v>
                </c:pt>
                <c:pt idx="172">
                  <c:v>6.3274848484848487</c:v>
                </c:pt>
                <c:pt idx="173">
                  <c:v>6.3274848484848487</c:v>
                </c:pt>
                <c:pt idx="174">
                  <c:v>6.3274848484848487</c:v>
                </c:pt>
                <c:pt idx="175">
                  <c:v>6.3274848484848487</c:v>
                </c:pt>
                <c:pt idx="176">
                  <c:v>6.3274848484848487</c:v>
                </c:pt>
                <c:pt idx="177">
                  <c:v>6.3274848484848487</c:v>
                </c:pt>
                <c:pt idx="178">
                  <c:v>6.3274848484848487</c:v>
                </c:pt>
                <c:pt idx="179">
                  <c:v>6.3274848484848487</c:v>
                </c:pt>
                <c:pt idx="180">
                  <c:v>6.3274848484848487</c:v>
                </c:pt>
                <c:pt idx="181">
                  <c:v>6.3274848484848487</c:v>
                </c:pt>
                <c:pt idx="182">
                  <c:v>6.3274848484848487</c:v>
                </c:pt>
                <c:pt idx="183">
                  <c:v>6.3274848484848487</c:v>
                </c:pt>
                <c:pt idx="184">
                  <c:v>6.3274848484848487</c:v>
                </c:pt>
                <c:pt idx="185">
                  <c:v>6.3274848484848487</c:v>
                </c:pt>
                <c:pt idx="186">
                  <c:v>6.3274848484848487</c:v>
                </c:pt>
                <c:pt idx="187">
                  <c:v>6.3274848484848487</c:v>
                </c:pt>
                <c:pt idx="188">
                  <c:v>6.3274848484848487</c:v>
                </c:pt>
                <c:pt idx="189">
                  <c:v>6.3274848484848487</c:v>
                </c:pt>
                <c:pt idx="190">
                  <c:v>6.3274848484848487</c:v>
                </c:pt>
                <c:pt idx="191">
                  <c:v>6.3274848484848487</c:v>
                </c:pt>
                <c:pt idx="192">
                  <c:v>6.3274848484848487</c:v>
                </c:pt>
                <c:pt idx="193">
                  <c:v>6.3274848484848487</c:v>
                </c:pt>
                <c:pt idx="194">
                  <c:v>6.3274848484848487</c:v>
                </c:pt>
                <c:pt idx="195">
                  <c:v>6.3274848484848487</c:v>
                </c:pt>
                <c:pt idx="196">
                  <c:v>6.3274848484848487</c:v>
                </c:pt>
                <c:pt idx="197">
                  <c:v>6.3274848484848487</c:v>
                </c:pt>
                <c:pt idx="198">
                  <c:v>6.3274848484848487</c:v>
                </c:pt>
                <c:pt idx="199">
                  <c:v>6.3274848484848487</c:v>
                </c:pt>
                <c:pt idx="200">
                  <c:v>6.3274848484848487</c:v>
                </c:pt>
                <c:pt idx="201">
                  <c:v>6.3274848484848487</c:v>
                </c:pt>
                <c:pt idx="202">
                  <c:v>6.3274848484848487</c:v>
                </c:pt>
                <c:pt idx="203">
                  <c:v>6.3274848484848487</c:v>
                </c:pt>
                <c:pt idx="204">
                  <c:v>6.3274848484848487</c:v>
                </c:pt>
                <c:pt idx="205">
                  <c:v>6.3274848484848487</c:v>
                </c:pt>
                <c:pt idx="206">
                  <c:v>6.3274848484848487</c:v>
                </c:pt>
                <c:pt idx="207">
                  <c:v>6.3274848484848487</c:v>
                </c:pt>
                <c:pt idx="208">
                  <c:v>6.3274848484848487</c:v>
                </c:pt>
                <c:pt idx="209">
                  <c:v>6.3274848484848487</c:v>
                </c:pt>
                <c:pt idx="210">
                  <c:v>6.3274848484848487</c:v>
                </c:pt>
                <c:pt idx="211">
                  <c:v>6.3274848484848487</c:v>
                </c:pt>
                <c:pt idx="212">
                  <c:v>6.3274848484848487</c:v>
                </c:pt>
                <c:pt idx="213">
                  <c:v>6.3274848484848487</c:v>
                </c:pt>
                <c:pt idx="214">
                  <c:v>6.3274848484848487</c:v>
                </c:pt>
                <c:pt idx="215">
                  <c:v>6.3274848484848487</c:v>
                </c:pt>
                <c:pt idx="216">
                  <c:v>6.3274848484848487</c:v>
                </c:pt>
                <c:pt idx="217">
                  <c:v>6.3274848484848487</c:v>
                </c:pt>
                <c:pt idx="218">
                  <c:v>6.3274848484848487</c:v>
                </c:pt>
                <c:pt idx="219">
                  <c:v>6.3274848484848487</c:v>
                </c:pt>
                <c:pt idx="220">
                  <c:v>6.3274848484848487</c:v>
                </c:pt>
                <c:pt idx="221">
                  <c:v>6.3274848484848487</c:v>
                </c:pt>
                <c:pt idx="222">
                  <c:v>6.3274848484848487</c:v>
                </c:pt>
                <c:pt idx="223">
                  <c:v>6.3274848484848487</c:v>
                </c:pt>
                <c:pt idx="224">
                  <c:v>6.3274848484848487</c:v>
                </c:pt>
                <c:pt idx="225">
                  <c:v>6.3274848484848487</c:v>
                </c:pt>
                <c:pt idx="226">
                  <c:v>6.3274848484848487</c:v>
                </c:pt>
                <c:pt idx="227">
                  <c:v>6.3274848484848487</c:v>
                </c:pt>
                <c:pt idx="228">
                  <c:v>6.3274848484848487</c:v>
                </c:pt>
                <c:pt idx="229">
                  <c:v>6.3274848484848487</c:v>
                </c:pt>
                <c:pt idx="230">
                  <c:v>6.3274848484848487</c:v>
                </c:pt>
                <c:pt idx="231">
                  <c:v>6.3274848484848487</c:v>
                </c:pt>
                <c:pt idx="232">
                  <c:v>6.3274848484848487</c:v>
                </c:pt>
                <c:pt idx="233">
                  <c:v>6.3274848484848487</c:v>
                </c:pt>
                <c:pt idx="234">
                  <c:v>6.3274848484848487</c:v>
                </c:pt>
                <c:pt idx="235">
                  <c:v>6.3274848484848487</c:v>
                </c:pt>
                <c:pt idx="236">
                  <c:v>6.3274848484848487</c:v>
                </c:pt>
                <c:pt idx="237">
                  <c:v>6.3274848484848487</c:v>
                </c:pt>
                <c:pt idx="238">
                  <c:v>6.3274848484848487</c:v>
                </c:pt>
                <c:pt idx="239">
                  <c:v>6.3274848484848487</c:v>
                </c:pt>
                <c:pt idx="240">
                  <c:v>6.3274848484848487</c:v>
                </c:pt>
                <c:pt idx="241">
                  <c:v>6.3274848484848487</c:v>
                </c:pt>
                <c:pt idx="242">
                  <c:v>6.3274848484848487</c:v>
                </c:pt>
                <c:pt idx="243">
                  <c:v>6.3274848484848487</c:v>
                </c:pt>
                <c:pt idx="244">
                  <c:v>6.3274848484848487</c:v>
                </c:pt>
                <c:pt idx="245">
                  <c:v>6.3274848484848487</c:v>
                </c:pt>
                <c:pt idx="246">
                  <c:v>6.3274848484848487</c:v>
                </c:pt>
                <c:pt idx="247">
                  <c:v>6.3274848484848487</c:v>
                </c:pt>
                <c:pt idx="248">
                  <c:v>6.3274848484848487</c:v>
                </c:pt>
                <c:pt idx="249">
                  <c:v>6.3274848484848487</c:v>
                </c:pt>
                <c:pt idx="250">
                  <c:v>6.3274848484848487</c:v>
                </c:pt>
                <c:pt idx="251">
                  <c:v>6.3274848484848487</c:v>
                </c:pt>
                <c:pt idx="252">
                  <c:v>6.3274848484848487</c:v>
                </c:pt>
                <c:pt idx="253">
                  <c:v>6.3274848484848487</c:v>
                </c:pt>
                <c:pt idx="254">
                  <c:v>6.3274848484848487</c:v>
                </c:pt>
                <c:pt idx="255">
                  <c:v>6.3274848484848487</c:v>
                </c:pt>
                <c:pt idx="256">
                  <c:v>6.3274848484848487</c:v>
                </c:pt>
                <c:pt idx="257">
                  <c:v>6.3274848484848487</c:v>
                </c:pt>
                <c:pt idx="258">
                  <c:v>6.3274848484848487</c:v>
                </c:pt>
                <c:pt idx="259">
                  <c:v>6.3274848484848487</c:v>
                </c:pt>
                <c:pt idx="260">
                  <c:v>6.3274848484848487</c:v>
                </c:pt>
                <c:pt idx="261">
                  <c:v>6.3274848484848487</c:v>
                </c:pt>
                <c:pt idx="262">
                  <c:v>6.3274848484848487</c:v>
                </c:pt>
                <c:pt idx="263">
                  <c:v>6.3274848484848487</c:v>
                </c:pt>
                <c:pt idx="264">
                  <c:v>6.3274848484848487</c:v>
                </c:pt>
                <c:pt idx="265">
                  <c:v>6.3274848484848487</c:v>
                </c:pt>
                <c:pt idx="266">
                  <c:v>6.3274848484848487</c:v>
                </c:pt>
                <c:pt idx="267">
                  <c:v>6.3274848484848487</c:v>
                </c:pt>
                <c:pt idx="268">
                  <c:v>6.3274848484848487</c:v>
                </c:pt>
                <c:pt idx="269">
                  <c:v>6.3274848484848487</c:v>
                </c:pt>
                <c:pt idx="270">
                  <c:v>6.3274848484848487</c:v>
                </c:pt>
                <c:pt idx="271">
                  <c:v>6.3274848484848487</c:v>
                </c:pt>
                <c:pt idx="272">
                  <c:v>6.3274848484848487</c:v>
                </c:pt>
                <c:pt idx="273">
                  <c:v>6.3274848484848487</c:v>
                </c:pt>
                <c:pt idx="274">
                  <c:v>6.3274848484848487</c:v>
                </c:pt>
                <c:pt idx="275">
                  <c:v>6.3274848484848487</c:v>
                </c:pt>
                <c:pt idx="276">
                  <c:v>6.3274848484848487</c:v>
                </c:pt>
                <c:pt idx="277">
                  <c:v>6.3274848484848487</c:v>
                </c:pt>
                <c:pt idx="278">
                  <c:v>6.3274848484848487</c:v>
                </c:pt>
                <c:pt idx="279">
                  <c:v>6.3274848484848487</c:v>
                </c:pt>
                <c:pt idx="280">
                  <c:v>6.3274848484848487</c:v>
                </c:pt>
                <c:pt idx="281">
                  <c:v>6.3274848484848487</c:v>
                </c:pt>
                <c:pt idx="282">
                  <c:v>6.3274848484848487</c:v>
                </c:pt>
                <c:pt idx="283">
                  <c:v>6.3274848484848487</c:v>
                </c:pt>
                <c:pt idx="284">
                  <c:v>6.3274848484848487</c:v>
                </c:pt>
                <c:pt idx="285">
                  <c:v>6.3274848484848487</c:v>
                </c:pt>
                <c:pt idx="286">
                  <c:v>6.3274848484848487</c:v>
                </c:pt>
                <c:pt idx="287">
                  <c:v>6.3274848484848487</c:v>
                </c:pt>
                <c:pt idx="288">
                  <c:v>6.3274848484848487</c:v>
                </c:pt>
                <c:pt idx="289">
                  <c:v>6.3274848484848487</c:v>
                </c:pt>
                <c:pt idx="290">
                  <c:v>6.3274848484848487</c:v>
                </c:pt>
                <c:pt idx="291">
                  <c:v>6.3274848484848487</c:v>
                </c:pt>
                <c:pt idx="292">
                  <c:v>6.3274848484848487</c:v>
                </c:pt>
                <c:pt idx="293">
                  <c:v>6.3274848484848487</c:v>
                </c:pt>
                <c:pt idx="294">
                  <c:v>6.3274848484848487</c:v>
                </c:pt>
                <c:pt idx="295">
                  <c:v>6.3274848484848487</c:v>
                </c:pt>
                <c:pt idx="296">
                  <c:v>6.3274848484848487</c:v>
                </c:pt>
                <c:pt idx="297">
                  <c:v>6.3274848484848487</c:v>
                </c:pt>
                <c:pt idx="298">
                  <c:v>6.3274848484848487</c:v>
                </c:pt>
                <c:pt idx="299">
                  <c:v>6.3274848484848487</c:v>
                </c:pt>
                <c:pt idx="300">
                  <c:v>6.3274848484848487</c:v>
                </c:pt>
                <c:pt idx="301">
                  <c:v>6.3274848484848487</c:v>
                </c:pt>
                <c:pt idx="302">
                  <c:v>6.3274848484848487</c:v>
                </c:pt>
                <c:pt idx="303">
                  <c:v>6.3274848484848487</c:v>
                </c:pt>
                <c:pt idx="304">
                  <c:v>6.3274848484848487</c:v>
                </c:pt>
                <c:pt idx="305">
                  <c:v>6.3274848484848487</c:v>
                </c:pt>
                <c:pt idx="306">
                  <c:v>6.3274848484848487</c:v>
                </c:pt>
                <c:pt idx="307">
                  <c:v>6.3274848484848487</c:v>
                </c:pt>
                <c:pt idx="308">
                  <c:v>6.3274848484848487</c:v>
                </c:pt>
                <c:pt idx="309">
                  <c:v>6.3274848484848487</c:v>
                </c:pt>
                <c:pt idx="310">
                  <c:v>6.3274848484848487</c:v>
                </c:pt>
                <c:pt idx="311">
                  <c:v>6.3274848484848487</c:v>
                </c:pt>
                <c:pt idx="312">
                  <c:v>6.3274848484848487</c:v>
                </c:pt>
                <c:pt idx="313">
                  <c:v>6.3274848484848487</c:v>
                </c:pt>
                <c:pt idx="314">
                  <c:v>6.3274848484848487</c:v>
                </c:pt>
                <c:pt idx="315">
                  <c:v>6.3274848484848487</c:v>
                </c:pt>
                <c:pt idx="316">
                  <c:v>6.3274848484848487</c:v>
                </c:pt>
                <c:pt idx="317">
                  <c:v>6.3274848484848487</c:v>
                </c:pt>
                <c:pt idx="318">
                  <c:v>6.3274848484848487</c:v>
                </c:pt>
                <c:pt idx="319">
                  <c:v>6.3274848484848487</c:v>
                </c:pt>
                <c:pt idx="320">
                  <c:v>6.3274848484848487</c:v>
                </c:pt>
                <c:pt idx="321">
                  <c:v>6.3274848484848487</c:v>
                </c:pt>
                <c:pt idx="322">
                  <c:v>6.3274848484848487</c:v>
                </c:pt>
                <c:pt idx="323">
                  <c:v>6.3274848484848487</c:v>
                </c:pt>
                <c:pt idx="324">
                  <c:v>6.3274848484848487</c:v>
                </c:pt>
                <c:pt idx="325">
                  <c:v>6.3274848484848487</c:v>
                </c:pt>
                <c:pt idx="326">
                  <c:v>6.3274848484848487</c:v>
                </c:pt>
                <c:pt idx="327">
                  <c:v>6.3274848484848487</c:v>
                </c:pt>
                <c:pt idx="328">
                  <c:v>6.3274848484848487</c:v>
                </c:pt>
                <c:pt idx="329">
                  <c:v>6.3274848484848487</c:v>
                </c:pt>
                <c:pt idx="330">
                  <c:v>6.3274848484848487</c:v>
                </c:pt>
                <c:pt idx="331">
                  <c:v>6.3274848484848487</c:v>
                </c:pt>
                <c:pt idx="332">
                  <c:v>6.3274848484848487</c:v>
                </c:pt>
                <c:pt idx="333">
                  <c:v>6.3274848484848487</c:v>
                </c:pt>
                <c:pt idx="334">
                  <c:v>6.3274848484848487</c:v>
                </c:pt>
                <c:pt idx="335">
                  <c:v>6.3274848484848487</c:v>
                </c:pt>
                <c:pt idx="336">
                  <c:v>6.3274848484848487</c:v>
                </c:pt>
                <c:pt idx="337">
                  <c:v>6.3274848484848487</c:v>
                </c:pt>
                <c:pt idx="338">
                  <c:v>6.3274848484848487</c:v>
                </c:pt>
                <c:pt idx="339">
                  <c:v>6.3274848484848487</c:v>
                </c:pt>
                <c:pt idx="340">
                  <c:v>6.3274848484848487</c:v>
                </c:pt>
                <c:pt idx="341">
                  <c:v>6.3274848484848487</c:v>
                </c:pt>
                <c:pt idx="342">
                  <c:v>6.3274848484848487</c:v>
                </c:pt>
                <c:pt idx="343">
                  <c:v>6.3274848484848487</c:v>
                </c:pt>
                <c:pt idx="344">
                  <c:v>6.3274848484848487</c:v>
                </c:pt>
                <c:pt idx="345">
                  <c:v>6.3274848484848487</c:v>
                </c:pt>
                <c:pt idx="346">
                  <c:v>6.3274848484848487</c:v>
                </c:pt>
                <c:pt idx="347">
                  <c:v>6.3274848484848487</c:v>
                </c:pt>
                <c:pt idx="348">
                  <c:v>6.3274848484848487</c:v>
                </c:pt>
                <c:pt idx="349">
                  <c:v>6.3274848484848487</c:v>
                </c:pt>
                <c:pt idx="350">
                  <c:v>6.3274848484848487</c:v>
                </c:pt>
                <c:pt idx="351">
                  <c:v>6.3274848484848487</c:v>
                </c:pt>
                <c:pt idx="352">
                  <c:v>6.3274848484848487</c:v>
                </c:pt>
                <c:pt idx="353">
                  <c:v>6.3274848484848487</c:v>
                </c:pt>
                <c:pt idx="354">
                  <c:v>6.3274848484848487</c:v>
                </c:pt>
                <c:pt idx="355">
                  <c:v>6.3274848484848487</c:v>
                </c:pt>
                <c:pt idx="356">
                  <c:v>6.3274848484848487</c:v>
                </c:pt>
                <c:pt idx="357">
                  <c:v>6.3274848484848487</c:v>
                </c:pt>
                <c:pt idx="358">
                  <c:v>6.3274848484848487</c:v>
                </c:pt>
                <c:pt idx="359">
                  <c:v>6.3274848484848487</c:v>
                </c:pt>
                <c:pt idx="360">
                  <c:v>6.3274848484848487</c:v>
                </c:pt>
                <c:pt idx="361">
                  <c:v>6.3274848484848487</c:v>
                </c:pt>
                <c:pt idx="362">
                  <c:v>6.3274848484848487</c:v>
                </c:pt>
                <c:pt idx="363">
                  <c:v>6.3274848484848487</c:v>
                </c:pt>
                <c:pt idx="364">
                  <c:v>6.3274848484848487</c:v>
                </c:pt>
                <c:pt idx="365">
                  <c:v>6.3274848484848487</c:v>
                </c:pt>
                <c:pt idx="366">
                  <c:v>6.3274848484848487</c:v>
                </c:pt>
                <c:pt idx="367">
                  <c:v>6.3274848484848487</c:v>
                </c:pt>
                <c:pt idx="368">
                  <c:v>6.3274848484848487</c:v>
                </c:pt>
                <c:pt idx="369">
                  <c:v>6.3274848484848487</c:v>
                </c:pt>
                <c:pt idx="370">
                  <c:v>6.3274848484848487</c:v>
                </c:pt>
                <c:pt idx="371">
                  <c:v>6.3274848484848487</c:v>
                </c:pt>
                <c:pt idx="372">
                  <c:v>6.3274848484848487</c:v>
                </c:pt>
                <c:pt idx="373">
                  <c:v>6.3274848484848487</c:v>
                </c:pt>
                <c:pt idx="374">
                  <c:v>6.3274848484848487</c:v>
                </c:pt>
                <c:pt idx="375">
                  <c:v>6.3274848484848487</c:v>
                </c:pt>
                <c:pt idx="376">
                  <c:v>6.3274848484848487</c:v>
                </c:pt>
                <c:pt idx="377">
                  <c:v>6.3274848484848487</c:v>
                </c:pt>
                <c:pt idx="378">
                  <c:v>6.3274848484848487</c:v>
                </c:pt>
                <c:pt idx="379">
                  <c:v>6.3274848484848487</c:v>
                </c:pt>
                <c:pt idx="380">
                  <c:v>6.3274848484848487</c:v>
                </c:pt>
                <c:pt idx="381">
                  <c:v>6.3274848484848487</c:v>
                </c:pt>
                <c:pt idx="382">
                  <c:v>6.3274848484848487</c:v>
                </c:pt>
                <c:pt idx="383">
                  <c:v>6.3274848484848487</c:v>
                </c:pt>
                <c:pt idx="384">
                  <c:v>6.3274848484848487</c:v>
                </c:pt>
                <c:pt idx="385">
                  <c:v>6.3274848484848487</c:v>
                </c:pt>
                <c:pt idx="386">
                  <c:v>6.3274848484848487</c:v>
                </c:pt>
                <c:pt idx="387">
                  <c:v>6.3274848484848487</c:v>
                </c:pt>
                <c:pt idx="388">
                  <c:v>6.3274848484848487</c:v>
                </c:pt>
                <c:pt idx="389">
                  <c:v>6.3274848484848487</c:v>
                </c:pt>
                <c:pt idx="390">
                  <c:v>6.3274848484848487</c:v>
                </c:pt>
                <c:pt idx="391">
                  <c:v>6.3274848484848487</c:v>
                </c:pt>
                <c:pt idx="392">
                  <c:v>6.3274848484848487</c:v>
                </c:pt>
                <c:pt idx="393">
                  <c:v>6.3274848484848487</c:v>
                </c:pt>
                <c:pt idx="394">
                  <c:v>6.3274848484848487</c:v>
                </c:pt>
                <c:pt idx="395">
                  <c:v>6.3274848484848487</c:v>
                </c:pt>
                <c:pt idx="396">
                  <c:v>6.3274848484848487</c:v>
                </c:pt>
                <c:pt idx="397">
                  <c:v>6.3274848484848487</c:v>
                </c:pt>
                <c:pt idx="398">
                  <c:v>6.3274848484848487</c:v>
                </c:pt>
                <c:pt idx="399">
                  <c:v>6.3274848484848487</c:v>
                </c:pt>
                <c:pt idx="400">
                  <c:v>6.3274848484848487</c:v>
                </c:pt>
                <c:pt idx="401">
                  <c:v>6.3274848484848487</c:v>
                </c:pt>
                <c:pt idx="402">
                  <c:v>6.3274848484848487</c:v>
                </c:pt>
                <c:pt idx="403">
                  <c:v>6.3274848484848487</c:v>
                </c:pt>
                <c:pt idx="404">
                  <c:v>6.3274848484848487</c:v>
                </c:pt>
                <c:pt idx="405">
                  <c:v>6.3274848484848487</c:v>
                </c:pt>
                <c:pt idx="406">
                  <c:v>6.3274848484848487</c:v>
                </c:pt>
                <c:pt idx="407">
                  <c:v>6.3274848484848487</c:v>
                </c:pt>
                <c:pt idx="408">
                  <c:v>6.3274848484848487</c:v>
                </c:pt>
                <c:pt idx="409">
                  <c:v>6.3274848484848487</c:v>
                </c:pt>
                <c:pt idx="410">
                  <c:v>6.3274848484848487</c:v>
                </c:pt>
                <c:pt idx="411">
                  <c:v>6.3274848484848487</c:v>
                </c:pt>
                <c:pt idx="412">
                  <c:v>6.3274848484848487</c:v>
                </c:pt>
                <c:pt idx="413">
                  <c:v>6.3274848484848487</c:v>
                </c:pt>
                <c:pt idx="414">
                  <c:v>6.3274848484848487</c:v>
                </c:pt>
                <c:pt idx="415">
                  <c:v>6.3274848484848487</c:v>
                </c:pt>
                <c:pt idx="416">
                  <c:v>6.3274848484848487</c:v>
                </c:pt>
                <c:pt idx="417">
                  <c:v>6.3274848484848487</c:v>
                </c:pt>
                <c:pt idx="418">
                  <c:v>6.3274848484848487</c:v>
                </c:pt>
                <c:pt idx="419">
                  <c:v>6.3274848484848487</c:v>
                </c:pt>
                <c:pt idx="420">
                  <c:v>6.3274848484848487</c:v>
                </c:pt>
                <c:pt idx="421">
                  <c:v>6.3274848484848487</c:v>
                </c:pt>
                <c:pt idx="422">
                  <c:v>6.3274848484848487</c:v>
                </c:pt>
                <c:pt idx="423">
                  <c:v>6.3274848484848487</c:v>
                </c:pt>
                <c:pt idx="424">
                  <c:v>6.3274848484848487</c:v>
                </c:pt>
                <c:pt idx="425">
                  <c:v>6.3274848484848487</c:v>
                </c:pt>
                <c:pt idx="426">
                  <c:v>6.3274848484848487</c:v>
                </c:pt>
                <c:pt idx="427">
                  <c:v>6.3274848484848487</c:v>
                </c:pt>
                <c:pt idx="428">
                  <c:v>6.3274848484848487</c:v>
                </c:pt>
                <c:pt idx="429">
                  <c:v>6.3274848484848487</c:v>
                </c:pt>
                <c:pt idx="430">
                  <c:v>6.3274848484848487</c:v>
                </c:pt>
                <c:pt idx="431">
                  <c:v>6.3274848484848487</c:v>
                </c:pt>
                <c:pt idx="432">
                  <c:v>6.3274848484848487</c:v>
                </c:pt>
                <c:pt idx="433">
                  <c:v>6.3274848484848487</c:v>
                </c:pt>
                <c:pt idx="434">
                  <c:v>6.3274848484848487</c:v>
                </c:pt>
                <c:pt idx="435">
                  <c:v>6.3274848484848487</c:v>
                </c:pt>
                <c:pt idx="436">
                  <c:v>6.3274848484848487</c:v>
                </c:pt>
                <c:pt idx="437">
                  <c:v>6.3274848484848487</c:v>
                </c:pt>
                <c:pt idx="438">
                  <c:v>6.3274848484848487</c:v>
                </c:pt>
                <c:pt idx="439">
                  <c:v>6.3274848484848487</c:v>
                </c:pt>
                <c:pt idx="440">
                  <c:v>6.3274848484848487</c:v>
                </c:pt>
                <c:pt idx="441">
                  <c:v>6.3274848484848487</c:v>
                </c:pt>
                <c:pt idx="442">
                  <c:v>6.3274848484848487</c:v>
                </c:pt>
                <c:pt idx="443">
                  <c:v>6.3274848484848487</c:v>
                </c:pt>
                <c:pt idx="444">
                  <c:v>6.3274848484848487</c:v>
                </c:pt>
                <c:pt idx="445">
                  <c:v>6.3274848484848487</c:v>
                </c:pt>
                <c:pt idx="446">
                  <c:v>6.3274848484848487</c:v>
                </c:pt>
                <c:pt idx="447">
                  <c:v>6.3274848484848487</c:v>
                </c:pt>
                <c:pt idx="448">
                  <c:v>6.3274848484848487</c:v>
                </c:pt>
                <c:pt idx="449">
                  <c:v>6.3274848484848487</c:v>
                </c:pt>
                <c:pt idx="450">
                  <c:v>6.3274848484848487</c:v>
                </c:pt>
                <c:pt idx="451">
                  <c:v>6.3274848484848487</c:v>
                </c:pt>
                <c:pt idx="452">
                  <c:v>6.3274848484848487</c:v>
                </c:pt>
                <c:pt idx="453">
                  <c:v>6.3274848484848487</c:v>
                </c:pt>
                <c:pt idx="454">
                  <c:v>6.3274848484848487</c:v>
                </c:pt>
                <c:pt idx="455">
                  <c:v>6.3274848484848487</c:v>
                </c:pt>
                <c:pt idx="456">
                  <c:v>6.3274848484848487</c:v>
                </c:pt>
                <c:pt idx="457">
                  <c:v>6.3274848484848487</c:v>
                </c:pt>
                <c:pt idx="458">
                  <c:v>6.3274848484848487</c:v>
                </c:pt>
                <c:pt idx="459">
                  <c:v>6.3274848484848487</c:v>
                </c:pt>
                <c:pt idx="460">
                  <c:v>6.3274848484848487</c:v>
                </c:pt>
                <c:pt idx="461">
                  <c:v>6.3274848484848487</c:v>
                </c:pt>
                <c:pt idx="462">
                  <c:v>6.3274848484848487</c:v>
                </c:pt>
                <c:pt idx="463">
                  <c:v>6.3274848484848487</c:v>
                </c:pt>
                <c:pt idx="464">
                  <c:v>6.3274848484848487</c:v>
                </c:pt>
                <c:pt idx="465">
                  <c:v>6.3274848484848487</c:v>
                </c:pt>
                <c:pt idx="466">
                  <c:v>6.3274848484848487</c:v>
                </c:pt>
                <c:pt idx="467">
                  <c:v>6.3274848484848487</c:v>
                </c:pt>
                <c:pt idx="468">
                  <c:v>6.3274848484848487</c:v>
                </c:pt>
                <c:pt idx="469">
                  <c:v>6.3274848484848487</c:v>
                </c:pt>
                <c:pt idx="470">
                  <c:v>6.3274848484848487</c:v>
                </c:pt>
                <c:pt idx="471">
                  <c:v>6.3274848484848487</c:v>
                </c:pt>
                <c:pt idx="472">
                  <c:v>6.3274848484848487</c:v>
                </c:pt>
                <c:pt idx="473">
                  <c:v>6.3274848484848487</c:v>
                </c:pt>
                <c:pt idx="474">
                  <c:v>6.3274848484848487</c:v>
                </c:pt>
                <c:pt idx="475">
                  <c:v>6.3274848484848487</c:v>
                </c:pt>
                <c:pt idx="476">
                  <c:v>6.3274848484848487</c:v>
                </c:pt>
                <c:pt idx="477">
                  <c:v>6.3274848484848487</c:v>
                </c:pt>
                <c:pt idx="478">
                  <c:v>6.3274848484848487</c:v>
                </c:pt>
                <c:pt idx="479">
                  <c:v>6.3274848484848487</c:v>
                </c:pt>
                <c:pt idx="480">
                  <c:v>6.3274848484848487</c:v>
                </c:pt>
                <c:pt idx="481">
                  <c:v>6.3274848484848487</c:v>
                </c:pt>
                <c:pt idx="482">
                  <c:v>6.3274848484848487</c:v>
                </c:pt>
                <c:pt idx="483">
                  <c:v>6.3274848484848487</c:v>
                </c:pt>
                <c:pt idx="484">
                  <c:v>6.3274848484848487</c:v>
                </c:pt>
                <c:pt idx="485">
                  <c:v>6.3274848484848487</c:v>
                </c:pt>
                <c:pt idx="486">
                  <c:v>6.3274848484848487</c:v>
                </c:pt>
                <c:pt idx="487">
                  <c:v>6.3274848484848487</c:v>
                </c:pt>
                <c:pt idx="488">
                  <c:v>6.3274848484848487</c:v>
                </c:pt>
                <c:pt idx="489">
                  <c:v>6.3274848484848487</c:v>
                </c:pt>
                <c:pt idx="490">
                  <c:v>6.3274848484848487</c:v>
                </c:pt>
                <c:pt idx="491">
                  <c:v>6.3274848484848487</c:v>
                </c:pt>
                <c:pt idx="492">
                  <c:v>6.3274848484848487</c:v>
                </c:pt>
                <c:pt idx="493">
                  <c:v>6.3274848484848487</c:v>
                </c:pt>
                <c:pt idx="494">
                  <c:v>6.3274848484848487</c:v>
                </c:pt>
                <c:pt idx="495">
                  <c:v>6.3274848484848487</c:v>
                </c:pt>
                <c:pt idx="496">
                  <c:v>6.3274848484848487</c:v>
                </c:pt>
                <c:pt idx="497">
                  <c:v>6.3274848484848487</c:v>
                </c:pt>
                <c:pt idx="498">
                  <c:v>6.3274848484848487</c:v>
                </c:pt>
                <c:pt idx="499">
                  <c:v>6.3274848484848487</c:v>
                </c:pt>
                <c:pt idx="500">
                  <c:v>6.3274848484848487</c:v>
                </c:pt>
                <c:pt idx="501">
                  <c:v>6.3274848484848487</c:v>
                </c:pt>
                <c:pt idx="502">
                  <c:v>6.3274848484848487</c:v>
                </c:pt>
                <c:pt idx="503">
                  <c:v>6.3274848484848487</c:v>
                </c:pt>
                <c:pt idx="504">
                  <c:v>6.3274848484848487</c:v>
                </c:pt>
                <c:pt idx="505">
                  <c:v>6.3274848484848487</c:v>
                </c:pt>
                <c:pt idx="506">
                  <c:v>6.3274848484848487</c:v>
                </c:pt>
                <c:pt idx="507">
                  <c:v>6.3274848484848487</c:v>
                </c:pt>
                <c:pt idx="508">
                  <c:v>6.3274848484848487</c:v>
                </c:pt>
                <c:pt idx="509">
                  <c:v>6.3274848484848487</c:v>
                </c:pt>
                <c:pt idx="510">
                  <c:v>6.3274848484848487</c:v>
                </c:pt>
                <c:pt idx="511">
                  <c:v>6.3274848484848487</c:v>
                </c:pt>
                <c:pt idx="512">
                  <c:v>6.3274848484848487</c:v>
                </c:pt>
                <c:pt idx="513">
                  <c:v>6.3274848484848487</c:v>
                </c:pt>
                <c:pt idx="514">
                  <c:v>6.3274848484848487</c:v>
                </c:pt>
                <c:pt idx="515">
                  <c:v>6.3274848484848487</c:v>
                </c:pt>
                <c:pt idx="516">
                  <c:v>6.3274848484848487</c:v>
                </c:pt>
                <c:pt idx="517">
                  <c:v>6.3274848484848487</c:v>
                </c:pt>
                <c:pt idx="518">
                  <c:v>6.3274848484848487</c:v>
                </c:pt>
                <c:pt idx="519">
                  <c:v>6.3274848484848487</c:v>
                </c:pt>
                <c:pt idx="520">
                  <c:v>6.3274848484848487</c:v>
                </c:pt>
                <c:pt idx="521">
                  <c:v>6.3274848484848487</c:v>
                </c:pt>
                <c:pt idx="522">
                  <c:v>6.3274848484848487</c:v>
                </c:pt>
                <c:pt idx="523">
                  <c:v>6.3274848484848487</c:v>
                </c:pt>
                <c:pt idx="524">
                  <c:v>6.3274848484848487</c:v>
                </c:pt>
                <c:pt idx="525">
                  <c:v>6.3274848484848487</c:v>
                </c:pt>
                <c:pt idx="526">
                  <c:v>6.3274848484848487</c:v>
                </c:pt>
                <c:pt idx="527">
                  <c:v>6.3274848484848487</c:v>
                </c:pt>
                <c:pt idx="528">
                  <c:v>6.3274848484848487</c:v>
                </c:pt>
                <c:pt idx="529">
                  <c:v>6.3274848484848487</c:v>
                </c:pt>
                <c:pt idx="530">
                  <c:v>6.3274848484848487</c:v>
                </c:pt>
                <c:pt idx="531">
                  <c:v>6.3274848484848487</c:v>
                </c:pt>
                <c:pt idx="532">
                  <c:v>6.3274848484848487</c:v>
                </c:pt>
                <c:pt idx="533">
                  <c:v>6.3274848484848487</c:v>
                </c:pt>
                <c:pt idx="534">
                  <c:v>6.3274848484848487</c:v>
                </c:pt>
                <c:pt idx="535">
                  <c:v>6.3274848484848487</c:v>
                </c:pt>
                <c:pt idx="536">
                  <c:v>6.3274848484848487</c:v>
                </c:pt>
                <c:pt idx="537">
                  <c:v>6.3274848484848487</c:v>
                </c:pt>
                <c:pt idx="538">
                  <c:v>6.3274848484848487</c:v>
                </c:pt>
                <c:pt idx="539">
                  <c:v>6.3274848484848487</c:v>
                </c:pt>
                <c:pt idx="540">
                  <c:v>6.3274848484848487</c:v>
                </c:pt>
                <c:pt idx="541">
                  <c:v>6.3274848484848487</c:v>
                </c:pt>
                <c:pt idx="542">
                  <c:v>6.3274848484848487</c:v>
                </c:pt>
                <c:pt idx="543">
                  <c:v>6.3274848484848487</c:v>
                </c:pt>
                <c:pt idx="544">
                  <c:v>6.3274848484848487</c:v>
                </c:pt>
                <c:pt idx="545">
                  <c:v>6.3274848484848487</c:v>
                </c:pt>
                <c:pt idx="546">
                  <c:v>6.3274848484848487</c:v>
                </c:pt>
                <c:pt idx="547">
                  <c:v>6.3274848484848487</c:v>
                </c:pt>
                <c:pt idx="548">
                  <c:v>6.3274848484848487</c:v>
                </c:pt>
                <c:pt idx="549">
                  <c:v>6.3274848484848487</c:v>
                </c:pt>
                <c:pt idx="550">
                  <c:v>6.3274848484848487</c:v>
                </c:pt>
                <c:pt idx="551">
                  <c:v>6.3274848484848487</c:v>
                </c:pt>
                <c:pt idx="552">
                  <c:v>6.3274848484848487</c:v>
                </c:pt>
                <c:pt idx="553">
                  <c:v>6.3274848484848487</c:v>
                </c:pt>
                <c:pt idx="554">
                  <c:v>6.3274848484848487</c:v>
                </c:pt>
                <c:pt idx="555">
                  <c:v>6.3274848484848487</c:v>
                </c:pt>
                <c:pt idx="556">
                  <c:v>6.3274848484848487</c:v>
                </c:pt>
                <c:pt idx="557">
                  <c:v>6.3274848484848487</c:v>
                </c:pt>
                <c:pt idx="558">
                  <c:v>6.3274848484848487</c:v>
                </c:pt>
                <c:pt idx="559">
                  <c:v>6.3274848484848487</c:v>
                </c:pt>
                <c:pt idx="560">
                  <c:v>6.3274848484848487</c:v>
                </c:pt>
                <c:pt idx="561">
                  <c:v>6.3274848484848487</c:v>
                </c:pt>
                <c:pt idx="562">
                  <c:v>6.3274848484848487</c:v>
                </c:pt>
                <c:pt idx="563">
                  <c:v>6.3274848484848487</c:v>
                </c:pt>
                <c:pt idx="564">
                  <c:v>6.3274848484848487</c:v>
                </c:pt>
                <c:pt idx="565">
                  <c:v>6.3274848484848487</c:v>
                </c:pt>
                <c:pt idx="566">
                  <c:v>6.3274848484848487</c:v>
                </c:pt>
                <c:pt idx="567">
                  <c:v>6.3274848484848487</c:v>
                </c:pt>
                <c:pt idx="568">
                  <c:v>6.3274848484848487</c:v>
                </c:pt>
                <c:pt idx="569">
                  <c:v>6.3274848484848487</c:v>
                </c:pt>
                <c:pt idx="570">
                  <c:v>6.3274848484848487</c:v>
                </c:pt>
                <c:pt idx="571">
                  <c:v>6.3274848484848487</c:v>
                </c:pt>
                <c:pt idx="572">
                  <c:v>6.3274848484848487</c:v>
                </c:pt>
                <c:pt idx="573">
                  <c:v>6.3274848484848487</c:v>
                </c:pt>
                <c:pt idx="574">
                  <c:v>6.3274848484848487</c:v>
                </c:pt>
                <c:pt idx="575">
                  <c:v>6.3274848484848487</c:v>
                </c:pt>
                <c:pt idx="576">
                  <c:v>6.3274848484848487</c:v>
                </c:pt>
                <c:pt idx="577">
                  <c:v>6.3274848484848487</c:v>
                </c:pt>
                <c:pt idx="578">
                  <c:v>6.3274848484848487</c:v>
                </c:pt>
                <c:pt idx="579">
                  <c:v>6.3274848484848487</c:v>
                </c:pt>
                <c:pt idx="580">
                  <c:v>6.3274848484848487</c:v>
                </c:pt>
                <c:pt idx="581">
                  <c:v>6.3274848484848487</c:v>
                </c:pt>
                <c:pt idx="582">
                  <c:v>6.3274848484848487</c:v>
                </c:pt>
                <c:pt idx="583">
                  <c:v>6.3274848484848487</c:v>
                </c:pt>
                <c:pt idx="584">
                  <c:v>6.3274848484848487</c:v>
                </c:pt>
                <c:pt idx="585">
                  <c:v>6.3274848484848487</c:v>
                </c:pt>
                <c:pt idx="586">
                  <c:v>6.3274848484848487</c:v>
                </c:pt>
                <c:pt idx="587">
                  <c:v>6.3274848484848487</c:v>
                </c:pt>
                <c:pt idx="588">
                  <c:v>6.3274848484848487</c:v>
                </c:pt>
                <c:pt idx="589">
                  <c:v>6.3274848484848487</c:v>
                </c:pt>
                <c:pt idx="590">
                  <c:v>6.3274848484848487</c:v>
                </c:pt>
                <c:pt idx="591">
                  <c:v>6.3274848484848487</c:v>
                </c:pt>
                <c:pt idx="592">
                  <c:v>6.3274848484848487</c:v>
                </c:pt>
                <c:pt idx="593">
                  <c:v>6.3274848484848487</c:v>
                </c:pt>
                <c:pt idx="594">
                  <c:v>6.3274848484848487</c:v>
                </c:pt>
                <c:pt idx="595">
                  <c:v>6.3274848484848487</c:v>
                </c:pt>
                <c:pt idx="596">
                  <c:v>6.3274848484848487</c:v>
                </c:pt>
                <c:pt idx="597">
                  <c:v>6.3274848484848487</c:v>
                </c:pt>
                <c:pt idx="598">
                  <c:v>6.3274848484848487</c:v>
                </c:pt>
                <c:pt idx="599">
                  <c:v>6.3274848484848487</c:v>
                </c:pt>
                <c:pt idx="600">
                  <c:v>6.3274848484848487</c:v>
                </c:pt>
              </c:numCache>
            </c:numRef>
          </c:val>
          <c:smooth val="0"/>
          <c:extLst>
            <c:ext xmlns:c16="http://schemas.microsoft.com/office/drawing/2014/chart" uri="{C3380CC4-5D6E-409C-BE32-E72D297353CC}">
              <c16:uniqueId val="{00000002-0BE8-4879-A64A-844C6F9BE011}"/>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058428409639859E-2"/>
          <c:y val="0.13469629337080272"/>
          <c:w val="0.88732684912091353"/>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1.107</c:v>
                </c:pt>
                <c:pt idx="1">
                  <c:v>1.0960396039603961</c:v>
                </c:pt>
                <c:pt idx="2">
                  <c:v>1.085294117647059</c:v>
                </c:pt>
                <c:pt idx="3">
                  <c:v>1.0747572815533981</c:v>
                </c:pt>
                <c:pt idx="4">
                  <c:v>1.0644230769230769</c:v>
                </c:pt>
                <c:pt idx="5">
                  <c:v>1.0542857142857143</c:v>
                </c:pt>
                <c:pt idx="6">
                  <c:v>1.0443396226415094</c:v>
                </c:pt>
                <c:pt idx="7">
                  <c:v>1.0345794392523364</c:v>
                </c:pt>
                <c:pt idx="8">
                  <c:v>1.0250000000000001</c:v>
                </c:pt>
                <c:pt idx="9">
                  <c:v>1.0155963302752293</c:v>
                </c:pt>
                <c:pt idx="10">
                  <c:v>1.0063636363636363</c:v>
                </c:pt>
                <c:pt idx="11">
                  <c:v>0.99729729729729721</c:v>
                </c:pt>
                <c:pt idx="12">
                  <c:v>0.98839285714285707</c:v>
                </c:pt>
                <c:pt idx="13">
                  <c:v>0.97964601769911508</c:v>
                </c:pt>
                <c:pt idx="14">
                  <c:v>0.97105263157894728</c:v>
                </c:pt>
                <c:pt idx="15">
                  <c:v>0.96260869565217388</c:v>
                </c:pt>
                <c:pt idx="16">
                  <c:v>0.95431034482758614</c:v>
                </c:pt>
                <c:pt idx="17">
                  <c:v>0.94615384615384601</c:v>
                </c:pt>
                <c:pt idx="18">
                  <c:v>0.9381355932203389</c:v>
                </c:pt>
                <c:pt idx="19">
                  <c:v>0.93025210084033605</c:v>
                </c:pt>
                <c:pt idx="20">
                  <c:v>0.92249999999999988</c:v>
                </c:pt>
                <c:pt idx="21">
                  <c:v>0.91487603305785115</c:v>
                </c:pt>
                <c:pt idx="22">
                  <c:v>0.9073770491803278</c:v>
                </c:pt>
                <c:pt idx="23">
                  <c:v>0.89999999999999991</c:v>
                </c:pt>
                <c:pt idx="24">
                  <c:v>0.89274193548387082</c:v>
                </c:pt>
                <c:pt idx="25">
                  <c:v>0.88559999999999983</c:v>
                </c:pt>
                <c:pt idx="26">
                  <c:v>0.87857142857142845</c:v>
                </c:pt>
                <c:pt idx="27">
                  <c:v>0.87165354330708644</c:v>
                </c:pt>
                <c:pt idx="28">
                  <c:v>0.86484374999999991</c:v>
                </c:pt>
                <c:pt idx="29">
                  <c:v>0.85813953488372086</c:v>
                </c:pt>
                <c:pt idx="30">
                  <c:v>0.85153846153846147</c:v>
                </c:pt>
                <c:pt idx="31">
                  <c:v>0.84503816793893116</c:v>
                </c:pt>
                <c:pt idx="32">
                  <c:v>0.83863636363636351</c:v>
                </c:pt>
                <c:pt idx="33">
                  <c:v>0.83233082706766903</c:v>
                </c:pt>
                <c:pt idx="34">
                  <c:v>0.82611940298507447</c:v>
                </c:pt>
                <c:pt idx="35">
                  <c:v>0.81999999999999984</c:v>
                </c:pt>
                <c:pt idx="36">
                  <c:v>0.81397058823529389</c:v>
                </c:pt>
                <c:pt idx="37">
                  <c:v>0.80802919708029186</c:v>
                </c:pt>
                <c:pt idx="38">
                  <c:v>0.80217391304347818</c:v>
                </c:pt>
                <c:pt idx="39">
                  <c:v>0.79640287769784157</c:v>
                </c:pt>
                <c:pt idx="40">
                  <c:v>0.79071428571428559</c:v>
                </c:pt>
                <c:pt idx="41">
                  <c:v>0.78510638297872326</c:v>
                </c:pt>
                <c:pt idx="42">
                  <c:v>0.77957746478873224</c:v>
                </c:pt>
                <c:pt idx="43">
                  <c:v>0.77412587412587397</c:v>
                </c:pt>
                <c:pt idx="44">
                  <c:v>0.76874999999999982</c:v>
                </c:pt>
                <c:pt idx="45">
                  <c:v>0.76344827586206876</c:v>
                </c:pt>
                <c:pt idx="46">
                  <c:v>0.75821917808219164</c:v>
                </c:pt>
                <c:pt idx="47">
                  <c:v>0.75306122448979573</c:v>
                </c:pt>
                <c:pt idx="48">
                  <c:v>0.74797297297297283</c:v>
                </c:pt>
                <c:pt idx="49">
                  <c:v>0.74295302013422804</c:v>
                </c:pt>
                <c:pt idx="50">
                  <c:v>0.73799999999999977</c:v>
                </c:pt>
                <c:pt idx="51">
                  <c:v>0.73311258278145686</c:v>
                </c:pt>
                <c:pt idx="52">
                  <c:v>0.72828947368421038</c:v>
                </c:pt>
                <c:pt idx="53">
                  <c:v>0.72352941176470575</c:v>
                </c:pt>
                <c:pt idx="54">
                  <c:v>0.71883116883116871</c:v>
                </c:pt>
                <c:pt idx="55">
                  <c:v>0.71419354838709659</c:v>
                </c:pt>
                <c:pt idx="56">
                  <c:v>0.70961538461538443</c:v>
                </c:pt>
                <c:pt idx="57">
                  <c:v>0.70509554140127373</c:v>
                </c:pt>
                <c:pt idx="58">
                  <c:v>0.70063291139240491</c:v>
                </c:pt>
                <c:pt idx="59">
                  <c:v>0.69622641509433936</c:v>
                </c:pt>
                <c:pt idx="60">
                  <c:v>0.6918749999999998</c:v>
                </c:pt>
                <c:pt idx="61">
                  <c:v>0.68757763975155262</c:v>
                </c:pt>
                <c:pt idx="62">
                  <c:v>0.68333333333333313</c:v>
                </c:pt>
                <c:pt idx="63">
                  <c:v>0.67914110429447838</c:v>
                </c:pt>
                <c:pt idx="64">
                  <c:v>0.67499999999999982</c:v>
                </c:pt>
                <c:pt idx="65">
                  <c:v>0.67090909090909079</c:v>
                </c:pt>
                <c:pt idx="66">
                  <c:v>0.66686746987951784</c:v>
                </c:pt>
                <c:pt idx="67">
                  <c:v>0.66287425149700574</c:v>
                </c:pt>
                <c:pt idx="68">
                  <c:v>0.6589285714285712</c:v>
                </c:pt>
                <c:pt idx="69">
                  <c:v>0.65502958579881643</c:v>
                </c:pt>
                <c:pt idx="70">
                  <c:v>0.65117647058823513</c:v>
                </c:pt>
                <c:pt idx="71">
                  <c:v>0.64736842105263137</c:v>
                </c:pt>
                <c:pt idx="72">
                  <c:v>0.64360465116279053</c:v>
                </c:pt>
                <c:pt idx="73">
                  <c:v>0.63988439306358358</c:v>
                </c:pt>
                <c:pt idx="74">
                  <c:v>0.63620689655172391</c:v>
                </c:pt>
                <c:pt idx="75">
                  <c:v>0.63257142857142834</c:v>
                </c:pt>
                <c:pt idx="76">
                  <c:v>0.62897727272727255</c:v>
                </c:pt>
                <c:pt idx="77">
                  <c:v>0.62542372881355912</c:v>
                </c:pt>
                <c:pt idx="78">
                  <c:v>0.62191011235955029</c:v>
                </c:pt>
                <c:pt idx="79">
                  <c:v>0.61843575418994401</c:v>
                </c:pt>
                <c:pt idx="80">
                  <c:v>0.61499999999999977</c:v>
                </c:pt>
                <c:pt idx="81">
                  <c:v>0.61160220994475112</c:v>
                </c:pt>
                <c:pt idx="82">
                  <c:v>0.60824175824175808</c:v>
                </c:pt>
                <c:pt idx="83">
                  <c:v>0.60491803278688505</c:v>
                </c:pt>
                <c:pt idx="84">
                  <c:v>0.60163043478260847</c:v>
                </c:pt>
                <c:pt idx="85">
                  <c:v>0.59837837837837815</c:v>
                </c:pt>
                <c:pt idx="86">
                  <c:v>0.59516129032258047</c:v>
                </c:pt>
                <c:pt idx="87">
                  <c:v>0.59197860962566817</c:v>
                </c:pt>
                <c:pt idx="88">
                  <c:v>0.58882978723404233</c:v>
                </c:pt>
                <c:pt idx="89">
                  <c:v>0.58571428571428552</c:v>
                </c:pt>
                <c:pt idx="90">
                  <c:v>0.58263157894736817</c:v>
                </c:pt>
                <c:pt idx="91">
                  <c:v>0.57958115183246051</c:v>
                </c:pt>
                <c:pt idx="92">
                  <c:v>0.57656249999999976</c:v>
                </c:pt>
                <c:pt idx="93">
                  <c:v>0.57357512953367862</c:v>
                </c:pt>
                <c:pt idx="94">
                  <c:v>0.57061855670103068</c:v>
                </c:pt>
                <c:pt idx="95">
                  <c:v>0.5676923076923075</c:v>
                </c:pt>
                <c:pt idx="96">
                  <c:v>0.56479591836734677</c:v>
                </c:pt>
                <c:pt idx="97">
                  <c:v>0.56192893401015198</c:v>
                </c:pt>
                <c:pt idx="98">
                  <c:v>0.55909090909090886</c:v>
                </c:pt>
                <c:pt idx="99">
                  <c:v>0.5562814070351757</c:v>
                </c:pt>
                <c:pt idx="100">
                  <c:v>0.55349999999999988</c:v>
                </c:pt>
                <c:pt idx="101">
                  <c:v>0.55074626865671628</c:v>
                </c:pt>
                <c:pt idx="102">
                  <c:v>0.54801980198019795</c:v>
                </c:pt>
                <c:pt idx="103">
                  <c:v>0.54532019704433499</c:v>
                </c:pt>
                <c:pt idx="104">
                  <c:v>0.54264705882352948</c:v>
                </c:pt>
                <c:pt idx="105">
                  <c:v>0.54000000000000015</c:v>
                </c:pt>
                <c:pt idx="106">
                  <c:v>0.53737864077669917</c:v>
                </c:pt>
                <c:pt idx="107">
                  <c:v>0.53478260869565231</c:v>
                </c:pt>
                <c:pt idx="108">
                  <c:v>0.53221153846153868</c:v>
                </c:pt>
                <c:pt idx="109">
                  <c:v>0.52966507177033528</c:v>
                </c:pt>
                <c:pt idx="110">
                  <c:v>0.52714285714285747</c:v>
                </c:pt>
                <c:pt idx="111">
                  <c:v>0.52464454976303365</c:v>
                </c:pt>
                <c:pt idx="112">
                  <c:v>0.52216981132075513</c:v>
                </c:pt>
                <c:pt idx="113">
                  <c:v>0.51971830985915535</c:v>
                </c:pt>
                <c:pt idx="114">
                  <c:v>0.51728971962616876</c:v>
                </c:pt>
                <c:pt idx="115">
                  <c:v>0.51488372093023316</c:v>
                </c:pt>
                <c:pt idx="116">
                  <c:v>0.51250000000000062</c:v>
                </c:pt>
                <c:pt idx="117">
                  <c:v>0.51013824884792691</c:v>
                </c:pt>
                <c:pt idx="118">
                  <c:v>0.50779816513761544</c:v>
                </c:pt>
                <c:pt idx="119">
                  <c:v>0.50547945205479528</c:v>
                </c:pt>
                <c:pt idx="120">
                  <c:v>0.50318181818181895</c:v>
                </c:pt>
                <c:pt idx="121">
                  <c:v>0.50090497737556638</c:v>
                </c:pt>
                <c:pt idx="122">
                  <c:v>0.4986486486486495</c:v>
                </c:pt>
                <c:pt idx="123">
                  <c:v>0.49641255605381263</c:v>
                </c:pt>
                <c:pt idx="124">
                  <c:v>0.49419642857142948</c:v>
                </c:pt>
                <c:pt idx="125">
                  <c:v>0.49200000000000105</c:v>
                </c:pt>
                <c:pt idx="126">
                  <c:v>0.48982300884955859</c:v>
                </c:pt>
                <c:pt idx="127">
                  <c:v>0.48766519823788651</c:v>
                </c:pt>
                <c:pt idx="128">
                  <c:v>0.4855263157894748</c:v>
                </c:pt>
                <c:pt idx="129">
                  <c:v>0.48340611353711904</c:v>
                </c:pt>
                <c:pt idx="130">
                  <c:v>0.48130434782608816</c:v>
                </c:pt>
                <c:pt idx="131">
                  <c:v>0.47922077922078044</c:v>
                </c:pt>
                <c:pt idx="132">
                  <c:v>0.47715517241379435</c:v>
                </c:pt>
                <c:pt idx="133">
                  <c:v>0.47510729613734032</c:v>
                </c:pt>
                <c:pt idx="134">
                  <c:v>0.47307692307692439</c:v>
                </c:pt>
                <c:pt idx="135">
                  <c:v>0.47106382978723532</c:v>
                </c:pt>
                <c:pt idx="136">
                  <c:v>0.46906779661017084</c:v>
                </c:pt>
                <c:pt idx="137">
                  <c:v>0.46708860759493809</c:v>
                </c:pt>
                <c:pt idx="138">
                  <c:v>0.46512605042016947</c:v>
                </c:pt>
                <c:pt idx="139">
                  <c:v>0.4631799163179931</c:v>
                </c:pt>
                <c:pt idx="140">
                  <c:v>0.46125000000000155</c:v>
                </c:pt>
                <c:pt idx="141">
                  <c:v>0.45933609958506377</c:v>
                </c:pt>
                <c:pt idx="142">
                  <c:v>0.45743801652892718</c:v>
                </c:pt>
                <c:pt idx="143">
                  <c:v>0.45555555555555716</c:v>
                </c:pt>
                <c:pt idx="144">
                  <c:v>0.45368852459016551</c:v>
                </c:pt>
                <c:pt idx="145">
                  <c:v>0.45183673469387914</c:v>
                </c:pt>
                <c:pt idx="146">
                  <c:v>0.45000000000000162</c:v>
                </c:pt>
                <c:pt idx="147">
                  <c:v>0.44817813765182357</c:v>
                </c:pt>
                <c:pt idx="148">
                  <c:v>0.44637096774193719</c:v>
                </c:pt>
                <c:pt idx="149">
                  <c:v>0.44457831325301378</c:v>
                </c:pt>
                <c:pt idx="150">
                  <c:v>0.4428000000000018</c:v>
                </c:pt>
                <c:pt idx="151">
                  <c:v>0.44103585657370697</c:v>
                </c:pt>
                <c:pt idx="152">
                  <c:v>0.43928571428571611</c:v>
                </c:pt>
                <c:pt idx="153">
                  <c:v>0.43754940711462631</c:v>
                </c:pt>
                <c:pt idx="154">
                  <c:v>0.43582677165354516</c:v>
                </c:pt>
                <c:pt idx="155">
                  <c:v>0.43411764705882538</c:v>
                </c:pt>
                <c:pt idx="156">
                  <c:v>0.4324218750000019</c:v>
                </c:pt>
                <c:pt idx="157">
                  <c:v>0.43073929961089685</c:v>
                </c:pt>
                <c:pt idx="158">
                  <c:v>0.42906976744186237</c:v>
                </c:pt>
                <c:pt idx="159">
                  <c:v>0.42741312741312937</c:v>
                </c:pt>
                <c:pt idx="160">
                  <c:v>0.42576923076923273</c:v>
                </c:pt>
                <c:pt idx="161">
                  <c:v>0.42413793103448472</c:v>
                </c:pt>
                <c:pt idx="162">
                  <c:v>0.42251908396946763</c:v>
                </c:pt>
                <c:pt idx="163">
                  <c:v>0.42091254752851914</c:v>
                </c:pt>
                <c:pt idx="164">
                  <c:v>0.41931818181818387</c:v>
                </c:pt>
                <c:pt idx="165">
                  <c:v>0.41773584905660582</c:v>
                </c:pt>
                <c:pt idx="166">
                  <c:v>0.41616541353383668</c:v>
                </c:pt>
                <c:pt idx="167">
                  <c:v>0.41460674157303584</c:v>
                </c:pt>
                <c:pt idx="168">
                  <c:v>0.4130597014925394</c:v>
                </c:pt>
                <c:pt idx="169">
                  <c:v>0.41152416356877536</c:v>
                </c:pt>
                <c:pt idx="170">
                  <c:v>0.41000000000000214</c:v>
                </c:pt>
                <c:pt idx="171">
                  <c:v>0.40848708487085089</c:v>
                </c:pt>
                <c:pt idx="172">
                  <c:v>0.40698529411764922</c:v>
                </c:pt>
                <c:pt idx="173">
                  <c:v>0.40549450549450772</c:v>
                </c:pt>
                <c:pt idx="174">
                  <c:v>0.40401459854014821</c:v>
                </c:pt>
                <c:pt idx="175">
                  <c:v>0.40254545454545676</c:v>
                </c:pt>
                <c:pt idx="176">
                  <c:v>0.40108695652174137</c:v>
                </c:pt>
                <c:pt idx="177">
                  <c:v>0.39963898916967733</c:v>
                </c:pt>
                <c:pt idx="178">
                  <c:v>0.39820143884892312</c:v>
                </c:pt>
                <c:pt idx="179">
                  <c:v>0.39677419354838939</c:v>
                </c:pt>
                <c:pt idx="180">
                  <c:v>0.39535714285714518</c:v>
                </c:pt>
                <c:pt idx="181">
                  <c:v>0.39395017793594539</c:v>
                </c:pt>
                <c:pt idx="182">
                  <c:v>0.39255319148936402</c:v>
                </c:pt>
                <c:pt idx="183">
                  <c:v>0.39116607773851825</c:v>
                </c:pt>
                <c:pt idx="184">
                  <c:v>0.38978873239436856</c:v>
                </c:pt>
                <c:pt idx="185">
                  <c:v>0.38842105263158133</c:v>
                </c:pt>
                <c:pt idx="186">
                  <c:v>0.38706293706293948</c:v>
                </c:pt>
                <c:pt idx="187">
                  <c:v>0.38571428571428812</c:v>
                </c:pt>
                <c:pt idx="188">
                  <c:v>0.38437500000000241</c:v>
                </c:pt>
                <c:pt idx="189">
                  <c:v>0.38304498269896436</c:v>
                </c:pt>
                <c:pt idx="190">
                  <c:v>0.38172413793103688</c:v>
                </c:pt>
                <c:pt idx="191">
                  <c:v>0.3804123711340231</c:v>
                </c:pt>
                <c:pt idx="192">
                  <c:v>0.37910958904109837</c:v>
                </c:pt>
                <c:pt idx="193">
                  <c:v>0.37781569965870554</c:v>
                </c:pt>
                <c:pt idx="194">
                  <c:v>0.37653061224490042</c:v>
                </c:pt>
                <c:pt idx="195">
                  <c:v>0.37525423728813806</c:v>
                </c:pt>
                <c:pt idx="196">
                  <c:v>0.37398648648648897</c:v>
                </c:pt>
                <c:pt idx="197">
                  <c:v>0.37272727272727524</c:v>
                </c:pt>
                <c:pt idx="198">
                  <c:v>0.37147651006711663</c:v>
                </c:pt>
                <c:pt idx="199">
                  <c:v>0.37023411371237713</c:v>
                </c:pt>
                <c:pt idx="200">
                  <c:v>0.36900000000000255</c:v>
                </c:pt>
                <c:pt idx="201">
                  <c:v>0.36777408637874009</c:v>
                </c:pt>
                <c:pt idx="202">
                  <c:v>0.36655629139073104</c:v>
                </c:pt>
                <c:pt idx="203">
                  <c:v>0.36534653465346795</c:v>
                </c:pt>
                <c:pt idx="204">
                  <c:v>0.3641447368421078</c:v>
                </c:pt>
                <c:pt idx="205">
                  <c:v>0.36295081967213372</c:v>
                </c:pt>
                <c:pt idx="206">
                  <c:v>0.36176470588235549</c:v>
                </c:pt>
                <c:pt idx="207">
                  <c:v>0.36058631921824363</c:v>
                </c:pt>
                <c:pt idx="208">
                  <c:v>0.35941558441558702</c:v>
                </c:pt>
                <c:pt idx="209">
                  <c:v>0.35825242718446859</c:v>
                </c:pt>
                <c:pt idx="210">
                  <c:v>0.35709677419355101</c:v>
                </c:pt>
                <c:pt idx="211">
                  <c:v>0.355948553054665</c:v>
                </c:pt>
                <c:pt idx="212">
                  <c:v>0.35480769230769493</c:v>
                </c:pt>
                <c:pt idx="213">
                  <c:v>0.35367412140575344</c:v>
                </c:pt>
                <c:pt idx="214">
                  <c:v>0.35254777070063958</c:v>
                </c:pt>
                <c:pt idx="215">
                  <c:v>0.35142857142857409</c:v>
                </c:pt>
                <c:pt idx="216">
                  <c:v>0.35031645569620523</c:v>
                </c:pt>
                <c:pt idx="217">
                  <c:v>0.34921135646687962</c:v>
                </c:pt>
                <c:pt idx="218">
                  <c:v>0.34811320754717251</c:v>
                </c:pt>
                <c:pt idx="219">
                  <c:v>0.34702194357367039</c:v>
                </c:pt>
                <c:pt idx="220">
                  <c:v>0.34593750000000267</c:v>
                </c:pt>
                <c:pt idx="221">
                  <c:v>0.34485981308411484</c:v>
                </c:pt>
                <c:pt idx="222">
                  <c:v>0.34378881987577908</c:v>
                </c:pt>
                <c:pt idx="223">
                  <c:v>0.34272445820433706</c:v>
                </c:pt>
                <c:pt idx="224">
                  <c:v>0.34166666666666939</c:v>
                </c:pt>
                <c:pt idx="225">
                  <c:v>0.34061538461538737</c:v>
                </c:pt>
                <c:pt idx="226">
                  <c:v>0.33957055214724202</c:v>
                </c:pt>
                <c:pt idx="227">
                  <c:v>0.33853211009174583</c:v>
                </c:pt>
                <c:pt idx="228">
                  <c:v>0.33750000000000274</c:v>
                </c:pt>
                <c:pt idx="229">
                  <c:v>0.33647416413374137</c:v>
                </c:pt>
                <c:pt idx="230">
                  <c:v>0.33545454545454823</c:v>
                </c:pt>
                <c:pt idx="231">
                  <c:v>0.33444108761329577</c:v>
                </c:pt>
                <c:pt idx="232">
                  <c:v>0.33343373493976175</c:v>
                </c:pt>
                <c:pt idx="233">
                  <c:v>0.3324324324324352</c:v>
                </c:pt>
                <c:pt idx="234">
                  <c:v>0.33143712574850576</c:v>
                </c:pt>
                <c:pt idx="235">
                  <c:v>0.33044776119403263</c:v>
                </c:pt>
                <c:pt idx="236">
                  <c:v>0.32946428571428849</c:v>
                </c:pt>
                <c:pt idx="237">
                  <c:v>0.32848664688427576</c:v>
                </c:pt>
                <c:pt idx="238">
                  <c:v>0.32751479289941104</c:v>
                </c:pt>
                <c:pt idx="239">
                  <c:v>0.32654867256637449</c:v>
                </c:pt>
                <c:pt idx="240">
                  <c:v>0.32558823529412045</c:v>
                </c:pt>
                <c:pt idx="241">
                  <c:v>0.32463343108504678</c:v>
                </c:pt>
                <c:pt idx="242">
                  <c:v>0.32368421052631857</c:v>
                </c:pt>
                <c:pt idx="243">
                  <c:v>0.32274052478134391</c:v>
                </c:pt>
                <c:pt idx="244">
                  <c:v>0.32180232558139815</c:v>
                </c:pt>
                <c:pt idx="245">
                  <c:v>0.32086956521739413</c:v>
                </c:pt>
                <c:pt idx="246">
                  <c:v>0.31994219653179473</c:v>
                </c:pt>
                <c:pt idx="247">
                  <c:v>0.31902017291066564</c:v>
                </c:pt>
                <c:pt idx="248">
                  <c:v>0.3181034482758649</c:v>
                </c:pt>
                <c:pt idx="249">
                  <c:v>0.31719197707736674</c:v>
                </c:pt>
                <c:pt idx="250">
                  <c:v>0.31628571428571711</c:v>
                </c:pt>
                <c:pt idx="251">
                  <c:v>0.31538461538461821</c:v>
                </c:pt>
                <c:pt idx="252">
                  <c:v>0.31448863636363916</c:v>
                </c:pt>
                <c:pt idx="253">
                  <c:v>0.31359773371105099</c:v>
                </c:pt>
                <c:pt idx="254">
                  <c:v>0.3127118644067825</c:v>
                </c:pt>
                <c:pt idx="255">
                  <c:v>0.3118309859154958</c:v>
                </c:pt>
                <c:pt idx="256">
                  <c:v>0.31095505617977814</c:v>
                </c:pt>
                <c:pt idx="257">
                  <c:v>0.31008403361344822</c:v>
                </c:pt>
                <c:pt idx="258">
                  <c:v>0.30921787709497495</c:v>
                </c:pt>
                <c:pt idx="259">
                  <c:v>0.30835654596100565</c:v>
                </c:pt>
                <c:pt idx="260">
                  <c:v>0.30750000000000288</c:v>
                </c:pt>
                <c:pt idx="261">
                  <c:v>0.3066481994459862</c:v>
                </c:pt>
                <c:pt idx="262">
                  <c:v>0.30580110497237856</c:v>
                </c:pt>
                <c:pt idx="263">
                  <c:v>0.30495867768595325</c:v>
                </c:pt>
                <c:pt idx="264">
                  <c:v>0.30412087912088198</c:v>
                </c:pt>
                <c:pt idx="265">
                  <c:v>0.30328767123287959</c:v>
                </c:pt>
                <c:pt idx="266">
                  <c:v>0.30245901639344547</c:v>
                </c:pt>
                <c:pt idx="267">
                  <c:v>0.30163487738419903</c:v>
                </c:pt>
                <c:pt idx="268">
                  <c:v>0.30081521739130723</c:v>
                </c:pt>
                <c:pt idx="269">
                  <c:v>0.30000000000000288</c:v>
                </c:pt>
                <c:pt idx="270">
                  <c:v>0.29918918918919207</c:v>
                </c:pt>
                <c:pt idx="271">
                  <c:v>0.29838274932614839</c:v>
                </c:pt>
                <c:pt idx="272">
                  <c:v>0.29758064516129323</c:v>
                </c:pt>
                <c:pt idx="273">
                  <c:v>0.2967828418230592</c:v>
                </c:pt>
                <c:pt idx="274">
                  <c:v>0.29598930481283708</c:v>
                </c:pt>
                <c:pt idx="275">
                  <c:v>0.2952000000000029</c:v>
                </c:pt>
                <c:pt idx="276">
                  <c:v>0.29441489361702416</c:v>
                </c:pt>
                <c:pt idx="277">
                  <c:v>0.29363395225464478</c:v>
                </c:pt>
                <c:pt idx="278">
                  <c:v>0.29285714285714576</c:v>
                </c:pt>
                <c:pt idx="279">
                  <c:v>0.29208443271768103</c:v>
                </c:pt>
                <c:pt idx="280">
                  <c:v>0.29131578947368708</c:v>
                </c:pt>
                <c:pt idx="281">
                  <c:v>0.29055118110236511</c:v>
                </c:pt>
                <c:pt idx="282">
                  <c:v>0.28979057591623325</c:v>
                </c:pt>
                <c:pt idx="283">
                  <c:v>0.28903394255874965</c:v>
                </c:pt>
                <c:pt idx="284">
                  <c:v>0.28828125000000288</c:v>
                </c:pt>
                <c:pt idx="285">
                  <c:v>0.28753246753247047</c:v>
                </c:pt>
                <c:pt idx="286">
                  <c:v>0.28678756476684231</c:v>
                </c:pt>
                <c:pt idx="287">
                  <c:v>0.28604651162790989</c:v>
                </c:pt>
                <c:pt idx="288">
                  <c:v>0.28530927835051834</c:v>
                </c:pt>
                <c:pt idx="289">
                  <c:v>0.2845758354755813</c:v>
                </c:pt>
                <c:pt idx="290">
                  <c:v>0.28384615384615675</c:v>
                </c:pt>
                <c:pt idx="291">
                  <c:v>0.2831202046035835</c:v>
                </c:pt>
                <c:pt idx="292">
                  <c:v>0.28239795918367638</c:v>
                </c:pt>
                <c:pt idx="293">
                  <c:v>0.28167938931297998</c:v>
                </c:pt>
                <c:pt idx="294">
                  <c:v>0.28096446700507904</c:v>
                </c:pt>
                <c:pt idx="295">
                  <c:v>0.28025316455696492</c:v>
                </c:pt>
                <c:pt idx="296">
                  <c:v>0.27954545454545743</c:v>
                </c:pt>
                <c:pt idx="297">
                  <c:v>0.27884130982368049</c:v>
                </c:pt>
                <c:pt idx="298">
                  <c:v>0.27814070351759085</c:v>
                </c:pt>
                <c:pt idx="299">
                  <c:v>0.27744360902255927</c:v>
                </c:pt>
                <c:pt idx="300">
                  <c:v>0.27675000000000294</c:v>
                </c:pt>
                <c:pt idx="301">
                  <c:v>0.27605985037406777</c:v>
                </c:pt>
                <c:pt idx="302">
                  <c:v>0.27537313432836108</c:v>
                </c:pt>
                <c:pt idx="303">
                  <c:v>0.27468982630273242</c:v>
                </c:pt>
                <c:pt idx="304">
                  <c:v>0.27400990099010192</c:v>
                </c:pt>
                <c:pt idx="305">
                  <c:v>0.27333333333333626</c:v>
                </c:pt>
                <c:pt idx="306">
                  <c:v>0.27266009852217044</c:v>
                </c:pt>
                <c:pt idx="307">
                  <c:v>0.27199017199017489</c:v>
                </c:pt>
                <c:pt idx="308">
                  <c:v>0.27132352941176757</c:v>
                </c:pt>
                <c:pt idx="309">
                  <c:v>0.27066014669926941</c:v>
                </c:pt>
                <c:pt idx="310">
                  <c:v>0.2700000000000029</c:v>
                </c:pt>
                <c:pt idx="311">
                  <c:v>0.26934306569343353</c:v>
                </c:pt>
                <c:pt idx="312">
                  <c:v>0.26868932038835242</c:v>
                </c:pt>
                <c:pt idx="313">
                  <c:v>0.26803874092009977</c:v>
                </c:pt>
                <c:pt idx="314">
                  <c:v>0.26739130434782898</c:v>
                </c:pt>
                <c:pt idx="315">
                  <c:v>0.26674698795181012</c:v>
                </c:pt>
                <c:pt idx="316">
                  <c:v>0.26610576923077212</c:v>
                </c:pt>
                <c:pt idx="317">
                  <c:v>0.26546762589928347</c:v>
                </c:pt>
                <c:pt idx="318">
                  <c:v>0.26483253588517036</c:v>
                </c:pt>
                <c:pt idx="319">
                  <c:v>0.26420047732697188</c:v>
                </c:pt>
                <c:pt idx="320">
                  <c:v>0.26357142857143151</c:v>
                </c:pt>
                <c:pt idx="321">
                  <c:v>0.26294536817102426</c:v>
                </c:pt>
                <c:pt idx="322">
                  <c:v>0.26232227488151949</c:v>
                </c:pt>
                <c:pt idx="323">
                  <c:v>0.26170212765957734</c:v>
                </c:pt>
                <c:pt idx="324">
                  <c:v>0.26108490566038023</c:v>
                </c:pt>
                <c:pt idx="325">
                  <c:v>0.26047058823529706</c:v>
                </c:pt>
                <c:pt idx="326">
                  <c:v>0.25985915492958034</c:v>
                </c:pt>
                <c:pt idx="327">
                  <c:v>0.25925058548009661</c:v>
                </c:pt>
                <c:pt idx="328">
                  <c:v>0.25864485981308705</c:v>
                </c:pt>
                <c:pt idx="329">
                  <c:v>0.25804195804196089</c:v>
                </c:pt>
                <c:pt idx="330">
                  <c:v>0.25744186046511919</c:v>
                </c:pt>
                <c:pt idx="331">
                  <c:v>0.25684454756380803</c:v>
                </c:pt>
                <c:pt idx="332">
                  <c:v>0.25625000000000286</c:v>
                </c:pt>
                <c:pt idx="333">
                  <c:v>0.2556581986143216</c:v>
                </c:pt>
                <c:pt idx="334">
                  <c:v>0.25506912442396601</c:v>
                </c:pt>
                <c:pt idx="335">
                  <c:v>0.25448275862069253</c:v>
                </c:pt>
                <c:pt idx="336">
                  <c:v>0.25389908256881027</c:v>
                </c:pt>
                <c:pt idx="337">
                  <c:v>0.25331807780320653</c:v>
                </c:pt>
                <c:pt idx="338">
                  <c:v>0.25273972602740014</c:v>
                </c:pt>
                <c:pt idx="339">
                  <c:v>0.25216400911162024</c:v>
                </c:pt>
                <c:pt idx="340">
                  <c:v>0.25159090909091197</c:v>
                </c:pt>
                <c:pt idx="341">
                  <c:v>0.25102040816326815</c:v>
                </c:pt>
                <c:pt idx="342">
                  <c:v>0.25045248868778569</c:v>
                </c:pt>
                <c:pt idx="343">
                  <c:v>0.24988713318284714</c:v>
                </c:pt>
                <c:pt idx="344">
                  <c:v>0.24932432432432719</c:v>
                </c:pt>
                <c:pt idx="345">
                  <c:v>0.24876404494382312</c:v>
                </c:pt>
                <c:pt idx="346">
                  <c:v>0.24820627802690873</c:v>
                </c:pt>
                <c:pt idx="347">
                  <c:v>0.24765100671141227</c:v>
                </c:pt>
                <c:pt idx="348">
                  <c:v>0.24709821428571715</c:v>
                </c:pt>
                <c:pt idx="349">
                  <c:v>0.24654788418708526</c:v>
                </c:pt>
                <c:pt idx="350">
                  <c:v>0.24600000000000288</c:v>
                </c:pt>
                <c:pt idx="351">
                  <c:v>0.24545454545454831</c:v>
                </c:pt>
                <c:pt idx="352">
                  <c:v>0.2449115044247816</c:v>
                </c:pt>
                <c:pt idx="353">
                  <c:v>0.24437086092715521</c:v>
                </c:pt>
                <c:pt idx="354">
                  <c:v>0.24383259911894561</c:v>
                </c:pt>
                <c:pt idx="355">
                  <c:v>0.24329670329670619</c:v>
                </c:pt>
                <c:pt idx="356">
                  <c:v>0.24276315789473973</c:v>
                </c:pt>
                <c:pt idx="357">
                  <c:v>0.2422319474835915</c:v>
                </c:pt>
                <c:pt idx="358">
                  <c:v>0.24170305676856185</c:v>
                </c:pt>
                <c:pt idx="359">
                  <c:v>0.24117647058823816</c:v>
                </c:pt>
                <c:pt idx="360">
                  <c:v>0.24065217391304633</c:v>
                </c:pt>
                <c:pt idx="361">
                  <c:v>0.24013015184382067</c:v>
                </c:pt>
                <c:pt idx="362">
                  <c:v>0.23961038961039247</c:v>
                </c:pt>
                <c:pt idx="363">
                  <c:v>0.23909287257019723</c:v>
                </c:pt>
                <c:pt idx="364">
                  <c:v>0.23857758620689939</c:v>
                </c:pt>
                <c:pt idx="365">
                  <c:v>0.23806451612903512</c:v>
                </c:pt>
                <c:pt idx="366">
                  <c:v>0.23755364806867238</c:v>
                </c:pt>
                <c:pt idx="367">
                  <c:v>0.2370449678800885</c:v>
                </c:pt>
                <c:pt idx="368">
                  <c:v>0.23653846153846439</c:v>
                </c:pt>
                <c:pt idx="369">
                  <c:v>0.23603411513859562</c:v>
                </c:pt>
                <c:pt idx="370">
                  <c:v>0.23553191489361988</c:v>
                </c:pt>
                <c:pt idx="371">
                  <c:v>0.23503184713376082</c:v>
                </c:pt>
                <c:pt idx="372">
                  <c:v>0.23453389830508758</c:v>
                </c:pt>
                <c:pt idx="373">
                  <c:v>0.23403805496829039</c:v>
                </c:pt>
                <c:pt idx="374">
                  <c:v>0.23354430379747121</c:v>
                </c:pt>
                <c:pt idx="375">
                  <c:v>0.23305263157895023</c:v>
                </c:pt>
                <c:pt idx="376">
                  <c:v>0.23256302521008687</c:v>
                </c:pt>
                <c:pt idx="377">
                  <c:v>0.23207547169811604</c:v>
                </c:pt>
                <c:pt idx="378">
                  <c:v>0.23158995815899866</c:v>
                </c:pt>
                <c:pt idx="379">
                  <c:v>0.23110647181628677</c:v>
                </c:pt>
                <c:pt idx="380">
                  <c:v>0.23062500000000283</c:v>
                </c:pt>
                <c:pt idx="381">
                  <c:v>0.23014553014553296</c:v>
                </c:pt>
                <c:pt idx="382">
                  <c:v>0.22966804979253397</c:v>
                </c:pt>
                <c:pt idx="383">
                  <c:v>0.22919254658385377</c:v>
                </c:pt>
                <c:pt idx="384">
                  <c:v>0.22871900826446565</c:v>
                </c:pt>
                <c:pt idx="385">
                  <c:v>0.2282474226804152</c:v>
                </c:pt>
                <c:pt idx="386">
                  <c:v>0.22777777777778058</c:v>
                </c:pt>
                <c:pt idx="387">
                  <c:v>0.22731006160164555</c:v>
                </c:pt>
                <c:pt idx="388">
                  <c:v>0.22684426229508481</c:v>
                </c:pt>
                <c:pt idx="389">
                  <c:v>0.22638036809816234</c:v>
                </c:pt>
                <c:pt idx="390">
                  <c:v>0.2259183673469416</c:v>
                </c:pt>
                <c:pt idx="391">
                  <c:v>0.22545824847250789</c:v>
                </c:pt>
                <c:pt idx="392">
                  <c:v>0.22500000000000284</c:v>
                </c:pt>
                <c:pt idx="393">
                  <c:v>0.22454361054767016</c:v>
                </c:pt>
                <c:pt idx="394">
                  <c:v>0.22408906882591376</c:v>
                </c:pt>
                <c:pt idx="395">
                  <c:v>0.22363636363636646</c:v>
                </c:pt>
                <c:pt idx="396">
                  <c:v>0.22318548387097056</c:v>
                </c:pt>
                <c:pt idx="397">
                  <c:v>0.22273641851106921</c:v>
                </c:pt>
                <c:pt idx="398">
                  <c:v>0.22228915662650886</c:v>
                </c:pt>
                <c:pt idx="399">
                  <c:v>0.2218436873747523</c:v>
                </c:pt>
                <c:pt idx="400">
                  <c:v>0.22140000000000282</c:v>
                </c:pt>
                <c:pt idx="401">
                  <c:v>0.22095808383233814</c:v>
                </c:pt>
                <c:pt idx="402">
                  <c:v>0.22051792828685537</c:v>
                </c:pt>
                <c:pt idx="403">
                  <c:v>0.22007952286282587</c:v>
                </c:pt>
                <c:pt idx="404">
                  <c:v>0.21964285714285994</c:v>
                </c:pt>
                <c:pt idx="405">
                  <c:v>0.21920792079208198</c:v>
                </c:pt>
                <c:pt idx="406">
                  <c:v>0.21877470355731507</c:v>
                </c:pt>
                <c:pt idx="407">
                  <c:v>0.21834319526627499</c:v>
                </c:pt>
                <c:pt idx="408">
                  <c:v>0.21791338582677444</c:v>
                </c:pt>
                <c:pt idx="409">
                  <c:v>0.217485265225936</c:v>
                </c:pt>
                <c:pt idx="410">
                  <c:v>0.21705882352941455</c:v>
                </c:pt>
                <c:pt idx="411">
                  <c:v>0.21663405088062901</c:v>
                </c:pt>
                <c:pt idx="412">
                  <c:v>0.21621093750000278</c:v>
                </c:pt>
                <c:pt idx="413">
                  <c:v>0.21578947368421331</c:v>
                </c:pt>
                <c:pt idx="414">
                  <c:v>0.21536964980545026</c:v>
                </c:pt>
                <c:pt idx="415">
                  <c:v>0.21495145631068238</c:v>
                </c:pt>
                <c:pt idx="416">
                  <c:v>0.21453488372093302</c:v>
                </c:pt>
                <c:pt idx="417">
                  <c:v>0.2141199226305637</c:v>
                </c:pt>
                <c:pt idx="418">
                  <c:v>0.21370656370656649</c:v>
                </c:pt>
                <c:pt idx="419">
                  <c:v>0.21329479768786402</c:v>
                </c:pt>
                <c:pt idx="420">
                  <c:v>0.21288461538461817</c:v>
                </c:pt>
                <c:pt idx="421">
                  <c:v>0.21247600767754596</c:v>
                </c:pt>
                <c:pt idx="422">
                  <c:v>0.21206896551724413</c:v>
                </c:pt>
                <c:pt idx="423">
                  <c:v>0.21166347992352091</c:v>
                </c:pt>
                <c:pt idx="424">
                  <c:v>0.21125954198473559</c:v>
                </c:pt>
                <c:pt idx="425">
                  <c:v>0.2108571428571456</c:v>
                </c:pt>
                <c:pt idx="426">
                  <c:v>0.21045627376426129</c:v>
                </c:pt>
                <c:pt idx="427">
                  <c:v>0.21005692599620771</c:v>
                </c:pt>
                <c:pt idx="428">
                  <c:v>0.20965909090909365</c:v>
                </c:pt>
                <c:pt idx="429">
                  <c:v>0.20926275992438839</c:v>
                </c:pt>
                <c:pt idx="430">
                  <c:v>0.20886792452830463</c:v>
                </c:pt>
                <c:pt idx="431">
                  <c:v>0.2084745762711892</c:v>
                </c:pt>
                <c:pt idx="432">
                  <c:v>0.20808270676692003</c:v>
                </c:pt>
                <c:pt idx="433">
                  <c:v>0.20769230769231045</c:v>
                </c:pt>
                <c:pt idx="434">
                  <c:v>0.20730337078651959</c:v>
                </c:pt>
                <c:pt idx="435">
                  <c:v>0.20691588785047002</c:v>
                </c:pt>
                <c:pt idx="436">
                  <c:v>0.20652985074627139</c:v>
                </c:pt>
                <c:pt idx="437">
                  <c:v>0.2061452513966508</c:v>
                </c:pt>
                <c:pt idx="438">
                  <c:v>0.20576208178438934</c:v>
                </c:pt>
                <c:pt idx="439">
                  <c:v>0.20538033395176525</c:v>
                </c:pt>
                <c:pt idx="440">
                  <c:v>0.20500000000000274</c:v>
                </c:pt>
                <c:pt idx="441">
                  <c:v>0.20462107208872732</c:v>
                </c:pt>
                <c:pt idx="442">
                  <c:v>0.20424354243542708</c:v>
                </c:pt>
                <c:pt idx="443">
                  <c:v>0.20386740331491984</c:v>
                </c:pt>
                <c:pt idx="444">
                  <c:v>0.20349264705882625</c:v>
                </c:pt>
                <c:pt idx="445">
                  <c:v>0.2031192660550486</c:v>
                </c:pt>
                <c:pt idx="446">
                  <c:v>0.20274725274725547</c:v>
                </c:pt>
                <c:pt idx="447">
                  <c:v>0.20237659963437202</c:v>
                </c:pt>
                <c:pt idx="448">
                  <c:v>0.20200729927007571</c:v>
                </c:pt>
                <c:pt idx="449">
                  <c:v>0.20163934426229779</c:v>
                </c:pt>
                <c:pt idx="450">
                  <c:v>0.20127272727272999</c:v>
                </c:pt>
                <c:pt idx="451">
                  <c:v>0.20090744101633665</c:v>
                </c:pt>
                <c:pt idx="452">
                  <c:v>0.20054347826087227</c:v>
                </c:pt>
                <c:pt idx="453">
                  <c:v>0.20018083182640414</c:v>
                </c:pt>
                <c:pt idx="454">
                  <c:v>0.19981949458484025</c:v>
                </c:pt>
                <c:pt idx="455">
                  <c:v>0.19945945945946214</c:v>
                </c:pt>
                <c:pt idx="456">
                  <c:v>0.19910071942446314</c:v>
                </c:pt>
                <c:pt idx="457">
                  <c:v>0.19874326750449103</c:v>
                </c:pt>
                <c:pt idx="458">
                  <c:v>0.19838709677419625</c:v>
                </c:pt>
                <c:pt idx="459">
                  <c:v>0.19803220035778443</c:v>
                </c:pt>
                <c:pt idx="460">
                  <c:v>0.19767857142857412</c:v>
                </c:pt>
                <c:pt idx="461">
                  <c:v>0.19732620320855884</c:v>
                </c:pt>
                <c:pt idx="462">
                  <c:v>0.19697508896797422</c:v>
                </c:pt>
                <c:pt idx="463">
                  <c:v>0.19662522202486948</c:v>
                </c:pt>
                <c:pt idx="464">
                  <c:v>0.19627659574468354</c:v>
                </c:pt>
                <c:pt idx="465">
                  <c:v>0.19592920353982568</c:v>
                </c:pt>
                <c:pt idx="466">
                  <c:v>0.19558303886926062</c:v>
                </c:pt>
                <c:pt idx="467">
                  <c:v>0.19523809523809793</c:v>
                </c:pt>
                <c:pt idx="468">
                  <c:v>0.19489436619718578</c:v>
                </c:pt>
                <c:pt idx="469">
                  <c:v>0.19455184534270917</c:v>
                </c:pt>
                <c:pt idx="470">
                  <c:v>0.19421052631579216</c:v>
                </c:pt>
                <c:pt idx="471">
                  <c:v>0.19387040280210424</c:v>
                </c:pt>
                <c:pt idx="472">
                  <c:v>0.19353146853147121</c:v>
                </c:pt>
                <c:pt idx="473">
                  <c:v>0.19319371727748957</c:v>
                </c:pt>
                <c:pt idx="474">
                  <c:v>0.1928571428571455</c:v>
                </c:pt>
                <c:pt idx="475">
                  <c:v>0.19252173913043744</c:v>
                </c:pt>
                <c:pt idx="476">
                  <c:v>0.19218750000000265</c:v>
                </c:pt>
                <c:pt idx="477">
                  <c:v>0.19185441941074788</c:v>
                </c:pt>
                <c:pt idx="478">
                  <c:v>0.19152249134948363</c:v>
                </c:pt>
                <c:pt idx="479">
                  <c:v>0.19119170984456221</c:v>
                </c:pt>
                <c:pt idx="480">
                  <c:v>0.19086206896551988</c:v>
                </c:pt>
                <c:pt idx="481">
                  <c:v>0.1905335628227221</c:v>
                </c:pt>
                <c:pt idx="482">
                  <c:v>0.19020618556701296</c:v>
                </c:pt>
                <c:pt idx="483">
                  <c:v>0.18987993138936798</c:v>
                </c:pt>
                <c:pt idx="484">
                  <c:v>0.18955479452055057</c:v>
                </c:pt>
                <c:pt idx="485">
                  <c:v>0.18923076923077187</c:v>
                </c:pt>
                <c:pt idx="486">
                  <c:v>0.18890784982935416</c:v>
                </c:pt>
                <c:pt idx="487">
                  <c:v>0.18858603066439786</c:v>
                </c:pt>
                <c:pt idx="488">
                  <c:v>0.1882653061224516</c:v>
                </c:pt>
                <c:pt idx="489">
                  <c:v>0.18794567062818598</c:v>
                </c:pt>
                <c:pt idx="490">
                  <c:v>0.18762711864407042</c:v>
                </c:pt>
                <c:pt idx="491">
                  <c:v>0.18730964467005337</c:v>
                </c:pt>
                <c:pt idx="492">
                  <c:v>0.18699324324324587</c:v>
                </c:pt>
                <c:pt idx="493">
                  <c:v>0.18667790893760799</c:v>
                </c:pt>
                <c:pt idx="494">
                  <c:v>0.18636363636363898</c:v>
                </c:pt>
                <c:pt idx="495">
                  <c:v>0.18605042016806986</c:v>
                </c:pt>
                <c:pt idx="496">
                  <c:v>0.18573825503355967</c:v>
                </c:pt>
                <c:pt idx="497">
                  <c:v>0.18542713567839456</c:v>
                </c:pt>
                <c:pt idx="498">
                  <c:v>0.1851170568561899</c:v>
                </c:pt>
                <c:pt idx="499">
                  <c:v>0.18480801335559527</c:v>
                </c:pt>
                <c:pt idx="500">
                  <c:v>0.18450000000000261</c:v>
                </c:pt>
                <c:pt idx="501">
                  <c:v>0.18419301164725718</c:v>
                </c:pt>
                <c:pt idx="502">
                  <c:v>0.18388704318937135</c:v>
                </c:pt>
                <c:pt idx="503">
                  <c:v>0.1835820895522414</c:v>
                </c:pt>
                <c:pt idx="504">
                  <c:v>0.18327814569536682</c:v>
                </c:pt>
                <c:pt idx="505">
                  <c:v>0.18297520661157285</c:v>
                </c:pt>
                <c:pt idx="506">
                  <c:v>0.18267326732673525</c:v>
                </c:pt>
                <c:pt idx="507">
                  <c:v>0.18237232289950836</c:v>
                </c:pt>
                <c:pt idx="508">
                  <c:v>0.1820723684210552</c:v>
                </c:pt>
                <c:pt idx="509">
                  <c:v>0.18177339901478093</c:v>
                </c:pt>
                <c:pt idx="510">
                  <c:v>0.18147540983606816</c:v>
                </c:pt>
                <c:pt idx="511">
                  <c:v>0.18117839607201569</c:v>
                </c:pt>
                <c:pt idx="512">
                  <c:v>0.18088235294117905</c:v>
                </c:pt>
                <c:pt idx="513">
                  <c:v>0.18058727569331418</c:v>
                </c:pt>
                <c:pt idx="514">
                  <c:v>0.18029315960912309</c:v>
                </c:pt>
                <c:pt idx="515">
                  <c:v>0.18000000000000257</c:v>
                </c:pt>
                <c:pt idx="516">
                  <c:v>0.17970779220779479</c:v>
                </c:pt>
                <c:pt idx="517">
                  <c:v>0.17941653160454066</c:v>
                </c:pt>
                <c:pt idx="518">
                  <c:v>0.1791262135922356</c:v>
                </c:pt>
                <c:pt idx="519">
                  <c:v>0.17883683360258737</c:v>
                </c:pt>
                <c:pt idx="520">
                  <c:v>0.17854838709677676</c:v>
                </c:pt>
                <c:pt idx="521">
                  <c:v>0.17826086956521997</c:v>
                </c:pt>
                <c:pt idx="522">
                  <c:v>0.17797427652733375</c:v>
                </c:pt>
                <c:pt idx="523">
                  <c:v>0.1776886035313027</c:v>
                </c:pt>
                <c:pt idx="524">
                  <c:v>0.17740384615384872</c:v>
                </c:pt>
                <c:pt idx="525">
                  <c:v>0.17712000000000255</c:v>
                </c:pt>
                <c:pt idx="526">
                  <c:v>0.17683706070287794</c:v>
                </c:pt>
                <c:pt idx="527">
                  <c:v>0.17655502392344752</c:v>
                </c:pt>
                <c:pt idx="528">
                  <c:v>0.17627388535032101</c:v>
                </c:pt>
                <c:pt idx="529">
                  <c:v>0.17599364069952561</c:v>
                </c:pt>
                <c:pt idx="530">
                  <c:v>0.17571428571428824</c:v>
                </c:pt>
                <c:pt idx="531">
                  <c:v>0.17543581616482029</c:v>
                </c:pt>
                <c:pt idx="532">
                  <c:v>0.17515822784810381</c:v>
                </c:pt>
                <c:pt idx="533">
                  <c:v>0.17488151658768028</c:v>
                </c:pt>
                <c:pt idx="534">
                  <c:v>0.17460567823344103</c:v>
                </c:pt>
                <c:pt idx="535">
                  <c:v>0.17433070866141986</c:v>
                </c:pt>
                <c:pt idx="536">
                  <c:v>0.17405660377358742</c:v>
                </c:pt>
                <c:pt idx="537">
                  <c:v>0.17378335949764773</c:v>
                </c:pt>
                <c:pt idx="538">
                  <c:v>0.17351097178683636</c:v>
                </c:pt>
                <c:pt idx="539">
                  <c:v>0.17323943661972085</c:v>
                </c:pt>
                <c:pt idx="540">
                  <c:v>0.17296875000000253</c:v>
                </c:pt>
                <c:pt idx="541">
                  <c:v>0.17269890795632076</c:v>
                </c:pt>
                <c:pt idx="542">
                  <c:v>0.17242990654205859</c:v>
                </c:pt>
                <c:pt idx="543">
                  <c:v>0.17216174183515026</c:v>
                </c:pt>
                <c:pt idx="544">
                  <c:v>0.17189440993789071</c:v>
                </c:pt>
                <c:pt idx="545">
                  <c:v>0.17162790697674668</c:v>
                </c:pt>
                <c:pt idx="546">
                  <c:v>0.17136222910216969</c:v>
                </c:pt>
                <c:pt idx="547">
                  <c:v>0.17109737248841053</c:v>
                </c:pt>
                <c:pt idx="548">
                  <c:v>0.17083333333333584</c:v>
                </c:pt>
                <c:pt idx="549">
                  <c:v>0.17057010785824595</c:v>
                </c:pt>
                <c:pt idx="550">
                  <c:v>0.1703076923076948</c:v>
                </c:pt>
                <c:pt idx="551">
                  <c:v>0.17004608294931126</c:v>
                </c:pt>
                <c:pt idx="552">
                  <c:v>0.16978527607362212</c:v>
                </c:pt>
                <c:pt idx="553">
                  <c:v>0.16952526799387693</c:v>
                </c:pt>
                <c:pt idx="554">
                  <c:v>0.16926605504587405</c:v>
                </c:pt>
                <c:pt idx="555">
                  <c:v>0.16900763358778875</c:v>
                </c:pt>
                <c:pt idx="556">
                  <c:v>0.16875000000000251</c:v>
                </c:pt>
                <c:pt idx="557">
                  <c:v>0.16849315068493398</c:v>
                </c:pt>
                <c:pt idx="558">
                  <c:v>0.16823708206687177</c:v>
                </c:pt>
                <c:pt idx="559">
                  <c:v>0.16798179059180823</c:v>
                </c:pt>
                <c:pt idx="560">
                  <c:v>0.16772727272727522</c:v>
                </c:pt>
                <c:pt idx="561">
                  <c:v>0.16747352496218099</c:v>
                </c:pt>
                <c:pt idx="562">
                  <c:v>0.167220543806649</c:v>
                </c:pt>
                <c:pt idx="563">
                  <c:v>0.16696832579185766</c:v>
                </c:pt>
                <c:pt idx="564">
                  <c:v>0.16671686746988199</c:v>
                </c:pt>
                <c:pt idx="565">
                  <c:v>0.16646616541353629</c:v>
                </c:pt>
                <c:pt idx="566">
                  <c:v>0.16621621621621868</c:v>
                </c:pt>
                <c:pt idx="567">
                  <c:v>0.16596701649175657</c:v>
                </c:pt>
                <c:pt idx="568">
                  <c:v>0.16571856287425396</c:v>
                </c:pt>
                <c:pt idx="569">
                  <c:v>0.16547085201793968</c:v>
                </c:pt>
                <c:pt idx="570">
                  <c:v>0.16522388059701737</c:v>
                </c:pt>
                <c:pt idx="571">
                  <c:v>0.16497764530551659</c:v>
                </c:pt>
                <c:pt idx="572">
                  <c:v>0.1647321428571453</c:v>
                </c:pt>
                <c:pt idx="573">
                  <c:v>0.1644873699851436</c:v>
                </c:pt>
                <c:pt idx="574">
                  <c:v>0.16424332344213896</c:v>
                </c:pt>
                <c:pt idx="575">
                  <c:v>0.16400000000000245</c:v>
                </c:pt>
                <c:pt idx="576">
                  <c:v>0.16375739644970658</c:v>
                </c:pt>
                <c:pt idx="577">
                  <c:v>0.16351550960118413</c:v>
                </c:pt>
                <c:pt idx="578">
                  <c:v>0.16327433628318827</c:v>
                </c:pt>
                <c:pt idx="579">
                  <c:v>0.16303387334315411</c:v>
                </c:pt>
                <c:pt idx="580">
                  <c:v>0.16279411764706125</c:v>
                </c:pt>
                <c:pt idx="581">
                  <c:v>0.16255506607929759</c:v>
                </c:pt>
                <c:pt idx="582">
                  <c:v>0.16231671554252441</c:v>
                </c:pt>
                <c:pt idx="583">
                  <c:v>0.16207906295754268</c:v>
                </c:pt>
                <c:pt idx="584">
                  <c:v>0.16184210526316031</c:v>
                </c:pt>
                <c:pt idx="585">
                  <c:v>0.16160583941606083</c:v>
                </c:pt>
                <c:pt idx="586">
                  <c:v>0.16137026239067298</c:v>
                </c:pt>
                <c:pt idx="587">
                  <c:v>0.16113537117904173</c:v>
                </c:pt>
                <c:pt idx="588">
                  <c:v>0.16090116279070008</c:v>
                </c:pt>
                <c:pt idx="589">
                  <c:v>0.16066763425254232</c:v>
                </c:pt>
                <c:pt idx="590">
                  <c:v>0.16043478260869806</c:v>
                </c:pt>
                <c:pt idx="591">
                  <c:v>0.16020260492040761</c:v>
                </c:pt>
                <c:pt idx="592">
                  <c:v>0.15997109826589836</c:v>
                </c:pt>
                <c:pt idx="593">
                  <c:v>0.15974025974026215</c:v>
                </c:pt>
                <c:pt idx="594">
                  <c:v>0.15951008645533382</c:v>
                </c:pt>
                <c:pt idx="595">
                  <c:v>0.15928057553957076</c:v>
                </c:pt>
                <c:pt idx="596">
                  <c:v>0.15905172413793345</c:v>
                </c:pt>
                <c:pt idx="597">
                  <c:v>0.15882352941176711</c:v>
                </c:pt>
                <c:pt idx="598">
                  <c:v>0.15859598853868434</c:v>
                </c:pt>
                <c:pt idx="599">
                  <c:v>0.15836909871244875</c:v>
                </c:pt>
                <c:pt idx="600">
                  <c:v>0.15814285714285953</c:v>
                </c:pt>
              </c:numCache>
            </c:numRef>
          </c:val>
          <c:smooth val="0"/>
          <c:extLst>
            <c:ext xmlns:c16="http://schemas.microsoft.com/office/drawing/2014/chart" uri="{C3380CC4-5D6E-409C-BE32-E72D297353CC}">
              <c16:uniqueId val="{00000000-B4CA-4B24-9D13-01AE16891D2D}"/>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0.40619353543465164</c:v>
                </c:pt>
                <c:pt idx="1">
                  <c:v>0.40619353543465164</c:v>
                </c:pt>
                <c:pt idx="2">
                  <c:v>0.40619353543465164</c:v>
                </c:pt>
                <c:pt idx="3">
                  <c:v>0.40619353543465164</c:v>
                </c:pt>
                <c:pt idx="4">
                  <c:v>0.40619353543465164</c:v>
                </c:pt>
                <c:pt idx="5">
                  <c:v>0.40619353543465164</c:v>
                </c:pt>
                <c:pt idx="6">
                  <c:v>0.40619353543465164</c:v>
                </c:pt>
                <c:pt idx="7">
                  <c:v>0.40619353543465164</c:v>
                </c:pt>
                <c:pt idx="8">
                  <c:v>0.40619353543465164</c:v>
                </c:pt>
                <c:pt idx="9">
                  <c:v>0.40619353543465164</c:v>
                </c:pt>
                <c:pt idx="10">
                  <c:v>0.40619353543465164</c:v>
                </c:pt>
                <c:pt idx="11">
                  <c:v>0.40619353543465164</c:v>
                </c:pt>
                <c:pt idx="12">
                  <c:v>0.40619353543465164</c:v>
                </c:pt>
                <c:pt idx="13">
                  <c:v>0.40619353543465164</c:v>
                </c:pt>
                <c:pt idx="14">
                  <c:v>0.40619353543465164</c:v>
                </c:pt>
                <c:pt idx="15">
                  <c:v>0.40619353543465164</c:v>
                </c:pt>
                <c:pt idx="16">
                  <c:v>0.40619353543465164</c:v>
                </c:pt>
                <c:pt idx="17">
                  <c:v>0.40619353543465164</c:v>
                </c:pt>
                <c:pt idx="18">
                  <c:v>0.40619353543465164</c:v>
                </c:pt>
                <c:pt idx="19">
                  <c:v>0.40619353543465164</c:v>
                </c:pt>
                <c:pt idx="20">
                  <c:v>0.40619353543465164</c:v>
                </c:pt>
                <c:pt idx="21">
                  <c:v>0.40619353543465164</c:v>
                </c:pt>
                <c:pt idx="22">
                  <c:v>0.40619353543465164</c:v>
                </c:pt>
                <c:pt idx="23">
                  <c:v>0.40619353543465164</c:v>
                </c:pt>
                <c:pt idx="24">
                  <c:v>0.40619353543465164</c:v>
                </c:pt>
                <c:pt idx="25">
                  <c:v>0.40619353543465164</c:v>
                </c:pt>
                <c:pt idx="26">
                  <c:v>0.40619353543465164</c:v>
                </c:pt>
                <c:pt idx="27">
                  <c:v>0.40619353543465164</c:v>
                </c:pt>
                <c:pt idx="28">
                  <c:v>0.40619353543465164</c:v>
                </c:pt>
                <c:pt idx="29">
                  <c:v>0.40619353543465164</c:v>
                </c:pt>
                <c:pt idx="30">
                  <c:v>0.40619353543465164</c:v>
                </c:pt>
                <c:pt idx="31">
                  <c:v>0.40619353543465164</c:v>
                </c:pt>
                <c:pt idx="32">
                  <c:v>0.40619353543465164</c:v>
                </c:pt>
                <c:pt idx="33">
                  <c:v>0.40619353543465164</c:v>
                </c:pt>
                <c:pt idx="34">
                  <c:v>0.40619353543465164</c:v>
                </c:pt>
                <c:pt idx="35">
                  <c:v>0.40619353543465164</c:v>
                </c:pt>
                <c:pt idx="36">
                  <c:v>0.40619353543465164</c:v>
                </c:pt>
                <c:pt idx="37">
                  <c:v>0.40619353543465164</c:v>
                </c:pt>
                <c:pt idx="38">
                  <c:v>0.40619353543465164</c:v>
                </c:pt>
                <c:pt idx="39">
                  <c:v>0.40619353543465164</c:v>
                </c:pt>
                <c:pt idx="40">
                  <c:v>0.40619353543465164</c:v>
                </c:pt>
                <c:pt idx="41">
                  <c:v>0.40619353543465164</c:v>
                </c:pt>
                <c:pt idx="42">
                  <c:v>0.40619353543465164</c:v>
                </c:pt>
                <c:pt idx="43">
                  <c:v>0.40619353543465164</c:v>
                </c:pt>
                <c:pt idx="44">
                  <c:v>0.40619353543465164</c:v>
                </c:pt>
                <c:pt idx="45">
                  <c:v>0.40619353543465164</c:v>
                </c:pt>
                <c:pt idx="46">
                  <c:v>0.40619353543465164</c:v>
                </c:pt>
                <c:pt idx="47">
                  <c:v>0.40619353543465164</c:v>
                </c:pt>
                <c:pt idx="48">
                  <c:v>0.40619353543465164</c:v>
                </c:pt>
                <c:pt idx="49">
                  <c:v>0.40619353543465164</c:v>
                </c:pt>
                <c:pt idx="50">
                  <c:v>0.40619353543465164</c:v>
                </c:pt>
                <c:pt idx="51">
                  <c:v>0.40619353543465164</c:v>
                </c:pt>
                <c:pt idx="52">
                  <c:v>0.40619353543465164</c:v>
                </c:pt>
                <c:pt idx="53">
                  <c:v>0.40619353543465164</c:v>
                </c:pt>
                <c:pt idx="54">
                  <c:v>0.40619353543465164</c:v>
                </c:pt>
                <c:pt idx="55">
                  <c:v>0.40619353543465164</c:v>
                </c:pt>
                <c:pt idx="56">
                  <c:v>0.40619353543465164</c:v>
                </c:pt>
                <c:pt idx="57">
                  <c:v>0.40619353543465164</c:v>
                </c:pt>
                <c:pt idx="58">
                  <c:v>0.40619353543465164</c:v>
                </c:pt>
                <c:pt idx="59">
                  <c:v>0.40619353543465164</c:v>
                </c:pt>
                <c:pt idx="60">
                  <c:v>0.40619353543465164</c:v>
                </c:pt>
                <c:pt idx="61">
                  <c:v>0.40619353543465164</c:v>
                </c:pt>
                <c:pt idx="62">
                  <c:v>0.40619353543465164</c:v>
                </c:pt>
                <c:pt idx="63">
                  <c:v>0.40619353543465164</c:v>
                </c:pt>
                <c:pt idx="64">
                  <c:v>0.40619353543465164</c:v>
                </c:pt>
                <c:pt idx="65">
                  <c:v>0.40619353543465164</c:v>
                </c:pt>
                <c:pt idx="66">
                  <c:v>0.40619353543465164</c:v>
                </c:pt>
                <c:pt idx="67">
                  <c:v>0.40619353543465164</c:v>
                </c:pt>
                <c:pt idx="68">
                  <c:v>0.40619353543465164</c:v>
                </c:pt>
                <c:pt idx="69">
                  <c:v>0.40619353543465164</c:v>
                </c:pt>
                <c:pt idx="70">
                  <c:v>0.40619353543465164</c:v>
                </c:pt>
                <c:pt idx="71">
                  <c:v>0.40619353543465164</c:v>
                </c:pt>
                <c:pt idx="72">
                  <c:v>0.40619353543465164</c:v>
                </c:pt>
                <c:pt idx="73">
                  <c:v>0.40619353543465164</c:v>
                </c:pt>
                <c:pt idx="74">
                  <c:v>0.40619353543465164</c:v>
                </c:pt>
                <c:pt idx="75">
                  <c:v>0.40619353543465164</c:v>
                </c:pt>
                <c:pt idx="76">
                  <c:v>0.40619353543465164</c:v>
                </c:pt>
                <c:pt idx="77">
                  <c:v>0.40619353543465164</c:v>
                </c:pt>
                <c:pt idx="78">
                  <c:v>0.40619353543465164</c:v>
                </c:pt>
                <c:pt idx="79">
                  <c:v>0.40619353543465164</c:v>
                </c:pt>
                <c:pt idx="80">
                  <c:v>0.40619353543465164</c:v>
                </c:pt>
                <c:pt idx="81">
                  <c:v>0.40619353543465164</c:v>
                </c:pt>
                <c:pt idx="82">
                  <c:v>0.40619353543465164</c:v>
                </c:pt>
                <c:pt idx="83">
                  <c:v>0.40619353543465164</c:v>
                </c:pt>
                <c:pt idx="84">
                  <c:v>0.40619353543465164</c:v>
                </c:pt>
                <c:pt idx="85">
                  <c:v>0.40619353543465164</c:v>
                </c:pt>
                <c:pt idx="86">
                  <c:v>0.40619353543465164</c:v>
                </c:pt>
                <c:pt idx="87">
                  <c:v>0.40619353543465164</c:v>
                </c:pt>
                <c:pt idx="88">
                  <c:v>0.40619353543465164</c:v>
                </c:pt>
                <c:pt idx="89">
                  <c:v>0.40619353543465164</c:v>
                </c:pt>
                <c:pt idx="90">
                  <c:v>0.40619353543465164</c:v>
                </c:pt>
                <c:pt idx="91">
                  <c:v>0.40619353543465164</c:v>
                </c:pt>
                <c:pt idx="92">
                  <c:v>0.40619353543465164</c:v>
                </c:pt>
                <c:pt idx="93">
                  <c:v>0.40619353543465164</c:v>
                </c:pt>
                <c:pt idx="94">
                  <c:v>0.40619353543465164</c:v>
                </c:pt>
                <c:pt idx="95">
                  <c:v>0.40619353543465164</c:v>
                </c:pt>
                <c:pt idx="96">
                  <c:v>0.40619353543465164</c:v>
                </c:pt>
                <c:pt idx="97">
                  <c:v>0.40619353543465164</c:v>
                </c:pt>
                <c:pt idx="98">
                  <c:v>0.40619353543465164</c:v>
                </c:pt>
                <c:pt idx="99">
                  <c:v>0.40619353543465164</c:v>
                </c:pt>
                <c:pt idx="100">
                  <c:v>0.40619353543465164</c:v>
                </c:pt>
                <c:pt idx="101">
                  <c:v>0.40619353543465164</c:v>
                </c:pt>
                <c:pt idx="102">
                  <c:v>0.40619353543465164</c:v>
                </c:pt>
                <c:pt idx="103">
                  <c:v>0.40619353543465164</c:v>
                </c:pt>
                <c:pt idx="104">
                  <c:v>0.40619353543465164</c:v>
                </c:pt>
                <c:pt idx="105">
                  <c:v>0.40619353543465164</c:v>
                </c:pt>
                <c:pt idx="106">
                  <c:v>0.40619353543465164</c:v>
                </c:pt>
                <c:pt idx="107">
                  <c:v>0.40619353543465164</c:v>
                </c:pt>
                <c:pt idx="108">
                  <c:v>0.40619353543465164</c:v>
                </c:pt>
                <c:pt idx="109">
                  <c:v>0.40619353543465164</c:v>
                </c:pt>
                <c:pt idx="110">
                  <c:v>0.40619353543465164</c:v>
                </c:pt>
                <c:pt idx="111">
                  <c:v>0.40619353543465164</c:v>
                </c:pt>
                <c:pt idx="112">
                  <c:v>0.40619353543465164</c:v>
                </c:pt>
                <c:pt idx="113">
                  <c:v>0.40619353543465164</c:v>
                </c:pt>
                <c:pt idx="114">
                  <c:v>0.40619353543465164</c:v>
                </c:pt>
                <c:pt idx="115">
                  <c:v>0.40619353543465164</c:v>
                </c:pt>
                <c:pt idx="116">
                  <c:v>0.40619353543465164</c:v>
                </c:pt>
                <c:pt idx="117">
                  <c:v>0.40619353543465164</c:v>
                </c:pt>
                <c:pt idx="118">
                  <c:v>0.40619353543465164</c:v>
                </c:pt>
                <c:pt idx="119">
                  <c:v>0.40619353543465164</c:v>
                </c:pt>
                <c:pt idx="120">
                  <c:v>0.40619353543465164</c:v>
                </c:pt>
                <c:pt idx="121">
                  <c:v>0.40619353543465164</c:v>
                </c:pt>
                <c:pt idx="122">
                  <c:v>0.40619353543465164</c:v>
                </c:pt>
                <c:pt idx="123">
                  <c:v>0.40619353543465164</c:v>
                </c:pt>
                <c:pt idx="124">
                  <c:v>0.40619353543465164</c:v>
                </c:pt>
                <c:pt idx="125">
                  <c:v>0.40619353543465164</c:v>
                </c:pt>
                <c:pt idx="126">
                  <c:v>0.40619353543465164</c:v>
                </c:pt>
                <c:pt idx="127">
                  <c:v>0.40619353543465164</c:v>
                </c:pt>
                <c:pt idx="128">
                  <c:v>0.40619353543465164</c:v>
                </c:pt>
                <c:pt idx="129">
                  <c:v>0.40619353543465164</c:v>
                </c:pt>
                <c:pt idx="130">
                  <c:v>0.40619353543465164</c:v>
                </c:pt>
                <c:pt idx="131">
                  <c:v>0.40619353543465164</c:v>
                </c:pt>
                <c:pt idx="132">
                  <c:v>0.40619353543465164</c:v>
                </c:pt>
                <c:pt idx="133">
                  <c:v>0.40619353543465164</c:v>
                </c:pt>
                <c:pt idx="134">
                  <c:v>0.40619353543465164</c:v>
                </c:pt>
                <c:pt idx="135">
                  <c:v>0.40619353543465164</c:v>
                </c:pt>
                <c:pt idx="136">
                  <c:v>0.40619353543465164</c:v>
                </c:pt>
                <c:pt idx="137">
                  <c:v>0.40619353543465164</c:v>
                </c:pt>
                <c:pt idx="138">
                  <c:v>0.40619353543465164</c:v>
                </c:pt>
                <c:pt idx="139">
                  <c:v>0.40619353543465164</c:v>
                </c:pt>
                <c:pt idx="140">
                  <c:v>0.40619353543465164</c:v>
                </c:pt>
                <c:pt idx="141">
                  <c:v>0.40619353543465164</c:v>
                </c:pt>
                <c:pt idx="142">
                  <c:v>0.40619353543465164</c:v>
                </c:pt>
                <c:pt idx="143">
                  <c:v>0.40619353543465164</c:v>
                </c:pt>
                <c:pt idx="144">
                  <c:v>0.40619353543465164</c:v>
                </c:pt>
                <c:pt idx="145">
                  <c:v>0.40619353543465164</c:v>
                </c:pt>
                <c:pt idx="146">
                  <c:v>0.40619353543465164</c:v>
                </c:pt>
                <c:pt idx="147">
                  <c:v>0.40619353543465164</c:v>
                </c:pt>
                <c:pt idx="148">
                  <c:v>0.40619353543465164</c:v>
                </c:pt>
                <c:pt idx="149">
                  <c:v>0.40619353543465164</c:v>
                </c:pt>
                <c:pt idx="150">
                  <c:v>0.40619353543465164</c:v>
                </c:pt>
                <c:pt idx="151">
                  <c:v>0.40619353543465164</c:v>
                </c:pt>
                <c:pt idx="152">
                  <c:v>0.40619353543465164</c:v>
                </c:pt>
                <c:pt idx="153">
                  <c:v>0.40619353543465164</c:v>
                </c:pt>
                <c:pt idx="154">
                  <c:v>0.40619353543465164</c:v>
                </c:pt>
                <c:pt idx="155">
                  <c:v>0.40619353543465164</c:v>
                </c:pt>
                <c:pt idx="156">
                  <c:v>0.40619353543465164</c:v>
                </c:pt>
                <c:pt idx="157">
                  <c:v>0.40619353543465164</c:v>
                </c:pt>
                <c:pt idx="158">
                  <c:v>0.40619353543465164</c:v>
                </c:pt>
                <c:pt idx="159">
                  <c:v>0.40619353543465164</c:v>
                </c:pt>
                <c:pt idx="160">
                  <c:v>0.40619353543465164</c:v>
                </c:pt>
                <c:pt idx="161">
                  <c:v>0.40619353543465164</c:v>
                </c:pt>
                <c:pt idx="162">
                  <c:v>0.40619353543465164</c:v>
                </c:pt>
                <c:pt idx="163">
                  <c:v>0.40619353543465164</c:v>
                </c:pt>
                <c:pt idx="164">
                  <c:v>0.40619353543465164</c:v>
                </c:pt>
                <c:pt idx="165">
                  <c:v>0.40619353543465164</c:v>
                </c:pt>
                <c:pt idx="166">
                  <c:v>0.40619353543465164</c:v>
                </c:pt>
                <c:pt idx="167">
                  <c:v>0.40619353543465164</c:v>
                </c:pt>
                <c:pt idx="168">
                  <c:v>0.40619353543465164</c:v>
                </c:pt>
                <c:pt idx="169">
                  <c:v>0.40619353543465164</c:v>
                </c:pt>
                <c:pt idx="170">
                  <c:v>0.40619353543465164</c:v>
                </c:pt>
                <c:pt idx="171">
                  <c:v>0.40619353543465164</c:v>
                </c:pt>
                <c:pt idx="172">
                  <c:v>0.40619353543465164</c:v>
                </c:pt>
                <c:pt idx="173">
                  <c:v>0.40619353543465164</c:v>
                </c:pt>
                <c:pt idx="174">
                  <c:v>0.40619353543465164</c:v>
                </c:pt>
                <c:pt idx="175">
                  <c:v>0.40619353543465164</c:v>
                </c:pt>
                <c:pt idx="176">
                  <c:v>0.40619353543465164</c:v>
                </c:pt>
                <c:pt idx="177">
                  <c:v>0.40619353543465164</c:v>
                </c:pt>
                <c:pt idx="178">
                  <c:v>0.40619353543465164</c:v>
                </c:pt>
                <c:pt idx="179">
                  <c:v>0.40619353543465164</c:v>
                </c:pt>
                <c:pt idx="180">
                  <c:v>0.40619353543465164</c:v>
                </c:pt>
                <c:pt idx="181">
                  <c:v>0.40619353543465164</c:v>
                </c:pt>
                <c:pt idx="182">
                  <c:v>0.40619353543465164</c:v>
                </c:pt>
                <c:pt idx="183">
                  <c:v>0.40619353543465164</c:v>
                </c:pt>
                <c:pt idx="184">
                  <c:v>0.40619353543465164</c:v>
                </c:pt>
                <c:pt idx="185">
                  <c:v>0.40619353543465164</c:v>
                </c:pt>
                <c:pt idx="186">
                  <c:v>0.40619353543465164</c:v>
                </c:pt>
                <c:pt idx="187">
                  <c:v>0.40619353543465164</c:v>
                </c:pt>
                <c:pt idx="188">
                  <c:v>0.40619353543465164</c:v>
                </c:pt>
                <c:pt idx="189">
                  <c:v>0.40619353543465164</c:v>
                </c:pt>
                <c:pt idx="190">
                  <c:v>0.40619353543465164</c:v>
                </c:pt>
                <c:pt idx="191">
                  <c:v>0.40619353543465164</c:v>
                </c:pt>
                <c:pt idx="192">
                  <c:v>0.40619353543465164</c:v>
                </c:pt>
                <c:pt idx="193">
                  <c:v>0.40619353543465164</c:v>
                </c:pt>
                <c:pt idx="194">
                  <c:v>0.40619353543465164</c:v>
                </c:pt>
                <c:pt idx="195">
                  <c:v>0.40619353543465164</c:v>
                </c:pt>
                <c:pt idx="196">
                  <c:v>0.40619353543465164</c:v>
                </c:pt>
                <c:pt idx="197">
                  <c:v>0.40619353543465164</c:v>
                </c:pt>
                <c:pt idx="198">
                  <c:v>0.40619353543465164</c:v>
                </c:pt>
                <c:pt idx="199">
                  <c:v>0.40619353543465164</c:v>
                </c:pt>
                <c:pt idx="200">
                  <c:v>0.40619353543465164</c:v>
                </c:pt>
                <c:pt idx="201">
                  <c:v>0.40619353543465164</c:v>
                </c:pt>
                <c:pt idx="202">
                  <c:v>0.40619353543465164</c:v>
                </c:pt>
                <c:pt idx="203">
                  <c:v>0.40619353543465164</c:v>
                </c:pt>
                <c:pt idx="204">
                  <c:v>0.40619353543465164</c:v>
                </c:pt>
                <c:pt idx="205">
                  <c:v>0.40619353543465164</c:v>
                </c:pt>
                <c:pt idx="206">
                  <c:v>0.40619353543465164</c:v>
                </c:pt>
                <c:pt idx="207">
                  <c:v>0.40619353543465164</c:v>
                </c:pt>
                <c:pt idx="208">
                  <c:v>0.40619353543465164</c:v>
                </c:pt>
                <c:pt idx="209">
                  <c:v>0.40619353543465164</c:v>
                </c:pt>
                <c:pt idx="210">
                  <c:v>0.40619353543465164</c:v>
                </c:pt>
                <c:pt idx="211">
                  <c:v>0.40619353543465164</c:v>
                </c:pt>
                <c:pt idx="212">
                  <c:v>0.40619353543465164</c:v>
                </c:pt>
                <c:pt idx="213">
                  <c:v>0.40619353543465164</c:v>
                </c:pt>
                <c:pt idx="214">
                  <c:v>0.40619353543465164</c:v>
                </c:pt>
                <c:pt idx="215">
                  <c:v>0.40619353543465164</c:v>
                </c:pt>
                <c:pt idx="216">
                  <c:v>0.40619353543465164</c:v>
                </c:pt>
                <c:pt idx="217">
                  <c:v>0.40619353543465164</c:v>
                </c:pt>
                <c:pt idx="218">
                  <c:v>0.40619353543465164</c:v>
                </c:pt>
                <c:pt idx="219">
                  <c:v>0.40619353543465164</c:v>
                </c:pt>
                <c:pt idx="220">
                  <c:v>0.40619353543465164</c:v>
                </c:pt>
                <c:pt idx="221">
                  <c:v>0.40619353543465164</c:v>
                </c:pt>
                <c:pt idx="222">
                  <c:v>0.40619353543465164</c:v>
                </c:pt>
                <c:pt idx="223">
                  <c:v>0.40619353543465164</c:v>
                </c:pt>
                <c:pt idx="224">
                  <c:v>0.40619353543465164</c:v>
                </c:pt>
                <c:pt idx="225">
                  <c:v>0.40619353543465164</c:v>
                </c:pt>
                <c:pt idx="226">
                  <c:v>0.40619353543465164</c:v>
                </c:pt>
                <c:pt idx="227">
                  <c:v>0.40619353543465164</c:v>
                </c:pt>
                <c:pt idx="228">
                  <c:v>0.40619353543465164</c:v>
                </c:pt>
                <c:pt idx="229">
                  <c:v>0.40619353543465164</c:v>
                </c:pt>
                <c:pt idx="230">
                  <c:v>0.40619353543465164</c:v>
                </c:pt>
                <c:pt idx="231">
                  <c:v>0.40619353543465164</c:v>
                </c:pt>
                <c:pt idx="232">
                  <c:v>0.40619353543465164</c:v>
                </c:pt>
                <c:pt idx="233">
                  <c:v>0.40619353543465164</c:v>
                </c:pt>
                <c:pt idx="234">
                  <c:v>0.40619353543465164</c:v>
                </c:pt>
                <c:pt idx="235">
                  <c:v>0.40619353543465164</c:v>
                </c:pt>
                <c:pt idx="236">
                  <c:v>0.40619353543465164</c:v>
                </c:pt>
                <c:pt idx="237">
                  <c:v>0.40619353543465164</c:v>
                </c:pt>
                <c:pt idx="238">
                  <c:v>0.40619353543465164</c:v>
                </c:pt>
                <c:pt idx="239">
                  <c:v>0.40619353543465164</c:v>
                </c:pt>
                <c:pt idx="240">
                  <c:v>0.40619353543465164</c:v>
                </c:pt>
                <c:pt idx="241">
                  <c:v>0.40619353543465164</c:v>
                </c:pt>
                <c:pt idx="242">
                  <c:v>0.40619353543465164</c:v>
                </c:pt>
                <c:pt idx="243">
                  <c:v>0.40619353543465164</c:v>
                </c:pt>
                <c:pt idx="244">
                  <c:v>0.40619353543465164</c:v>
                </c:pt>
                <c:pt idx="245">
                  <c:v>0.40619353543465164</c:v>
                </c:pt>
                <c:pt idx="246">
                  <c:v>0.40619353543465164</c:v>
                </c:pt>
                <c:pt idx="247">
                  <c:v>0.40619353543465164</c:v>
                </c:pt>
                <c:pt idx="248">
                  <c:v>0.40619353543465164</c:v>
                </c:pt>
                <c:pt idx="249">
                  <c:v>0.40619353543465164</c:v>
                </c:pt>
                <c:pt idx="250">
                  <c:v>0.40619353543465164</c:v>
                </c:pt>
                <c:pt idx="251">
                  <c:v>0.40619353543465164</c:v>
                </c:pt>
                <c:pt idx="252">
                  <c:v>0.40619353543465164</c:v>
                </c:pt>
                <c:pt idx="253">
                  <c:v>0.40619353543465164</c:v>
                </c:pt>
                <c:pt idx="254">
                  <c:v>0.40619353543465164</c:v>
                </c:pt>
                <c:pt idx="255">
                  <c:v>0.40619353543465164</c:v>
                </c:pt>
                <c:pt idx="256">
                  <c:v>0.40619353543465164</c:v>
                </c:pt>
                <c:pt idx="257">
                  <c:v>0.40619353543465164</c:v>
                </c:pt>
                <c:pt idx="258">
                  <c:v>0.40619353543465164</c:v>
                </c:pt>
                <c:pt idx="259">
                  <c:v>0.40619353543465164</c:v>
                </c:pt>
                <c:pt idx="260">
                  <c:v>0.40619353543465164</c:v>
                </c:pt>
                <c:pt idx="261">
                  <c:v>0.40619353543465164</c:v>
                </c:pt>
                <c:pt idx="262">
                  <c:v>0.40619353543465164</c:v>
                </c:pt>
                <c:pt idx="263">
                  <c:v>0.40619353543465164</c:v>
                </c:pt>
                <c:pt idx="264">
                  <c:v>0.40619353543465164</c:v>
                </c:pt>
                <c:pt idx="265">
                  <c:v>0.40619353543465164</c:v>
                </c:pt>
                <c:pt idx="266">
                  <c:v>0.40619353543465164</c:v>
                </c:pt>
                <c:pt idx="267">
                  <c:v>0.40619353543465164</c:v>
                </c:pt>
                <c:pt idx="268">
                  <c:v>0.40619353543465164</c:v>
                </c:pt>
                <c:pt idx="269">
                  <c:v>0.40619353543465164</c:v>
                </c:pt>
                <c:pt idx="270">
                  <c:v>0.40619353543465164</c:v>
                </c:pt>
                <c:pt idx="271">
                  <c:v>0.40619353543465164</c:v>
                </c:pt>
                <c:pt idx="272">
                  <c:v>0.40619353543465164</c:v>
                </c:pt>
                <c:pt idx="273">
                  <c:v>0.40619353543465164</c:v>
                </c:pt>
                <c:pt idx="274">
                  <c:v>0.40619353543465164</c:v>
                </c:pt>
                <c:pt idx="275">
                  <c:v>0.40619353543465164</c:v>
                </c:pt>
                <c:pt idx="276">
                  <c:v>0.40619353543465164</c:v>
                </c:pt>
                <c:pt idx="277">
                  <c:v>0.40619353543465164</c:v>
                </c:pt>
                <c:pt idx="278">
                  <c:v>0.40619353543465164</c:v>
                </c:pt>
                <c:pt idx="279">
                  <c:v>0.40619353543465164</c:v>
                </c:pt>
                <c:pt idx="280">
                  <c:v>0.40619353543465164</c:v>
                </c:pt>
                <c:pt idx="281">
                  <c:v>0.40619353543465164</c:v>
                </c:pt>
                <c:pt idx="282">
                  <c:v>0.40619353543465164</c:v>
                </c:pt>
                <c:pt idx="283">
                  <c:v>0.40619353543465164</c:v>
                </c:pt>
                <c:pt idx="284">
                  <c:v>0.40619353543465164</c:v>
                </c:pt>
                <c:pt idx="285">
                  <c:v>0.40619353543465164</c:v>
                </c:pt>
                <c:pt idx="286">
                  <c:v>0.40619353543465164</c:v>
                </c:pt>
                <c:pt idx="287">
                  <c:v>0.40619353543465164</c:v>
                </c:pt>
                <c:pt idx="288">
                  <c:v>0.40619353543465164</c:v>
                </c:pt>
                <c:pt idx="289">
                  <c:v>0.40619353543465164</c:v>
                </c:pt>
                <c:pt idx="290">
                  <c:v>0.40619353543465164</c:v>
                </c:pt>
                <c:pt idx="291">
                  <c:v>0.40619353543465164</c:v>
                </c:pt>
                <c:pt idx="292">
                  <c:v>0.40619353543465164</c:v>
                </c:pt>
                <c:pt idx="293">
                  <c:v>0.40619353543465164</c:v>
                </c:pt>
                <c:pt idx="294">
                  <c:v>0.40619353543465164</c:v>
                </c:pt>
                <c:pt idx="295">
                  <c:v>0.40619353543465164</c:v>
                </c:pt>
                <c:pt idx="296">
                  <c:v>0.40619353543465164</c:v>
                </c:pt>
                <c:pt idx="297">
                  <c:v>0.40619353543465164</c:v>
                </c:pt>
                <c:pt idx="298">
                  <c:v>0.40619353543465164</c:v>
                </c:pt>
                <c:pt idx="299">
                  <c:v>0.40619353543465164</c:v>
                </c:pt>
                <c:pt idx="300">
                  <c:v>0.40619353543465164</c:v>
                </c:pt>
                <c:pt idx="301">
                  <c:v>0.40619353543465164</c:v>
                </c:pt>
                <c:pt idx="302">
                  <c:v>0.40619353543465164</c:v>
                </c:pt>
                <c:pt idx="303">
                  <c:v>0.40619353543465164</c:v>
                </c:pt>
                <c:pt idx="304">
                  <c:v>0.40619353543465164</c:v>
                </c:pt>
                <c:pt idx="305">
                  <c:v>0.40619353543465164</c:v>
                </c:pt>
                <c:pt idx="306">
                  <c:v>0.40619353543465164</c:v>
                </c:pt>
                <c:pt idx="307">
                  <c:v>0.40619353543465164</c:v>
                </c:pt>
                <c:pt idx="308">
                  <c:v>0.40619353543465164</c:v>
                </c:pt>
                <c:pt idx="309">
                  <c:v>0.40619353543465164</c:v>
                </c:pt>
                <c:pt idx="310">
                  <c:v>0.40619353543465164</c:v>
                </c:pt>
                <c:pt idx="311">
                  <c:v>0.40619353543465164</c:v>
                </c:pt>
                <c:pt idx="312">
                  <c:v>0.40619353543465164</c:v>
                </c:pt>
                <c:pt idx="313">
                  <c:v>0.40619353543465164</c:v>
                </c:pt>
                <c:pt idx="314">
                  <c:v>0.40619353543465164</c:v>
                </c:pt>
                <c:pt idx="315">
                  <c:v>0.40619353543465164</c:v>
                </c:pt>
                <c:pt idx="316">
                  <c:v>0.40619353543465164</c:v>
                </c:pt>
                <c:pt idx="317">
                  <c:v>0.40619353543465164</c:v>
                </c:pt>
                <c:pt idx="318">
                  <c:v>0.40619353543465164</c:v>
                </c:pt>
                <c:pt idx="319">
                  <c:v>0.40619353543465164</c:v>
                </c:pt>
                <c:pt idx="320">
                  <c:v>0.40619353543465164</c:v>
                </c:pt>
                <c:pt idx="321">
                  <c:v>0.40619353543465164</c:v>
                </c:pt>
                <c:pt idx="322">
                  <c:v>0.40619353543465164</c:v>
                </c:pt>
                <c:pt idx="323">
                  <c:v>0.40619353543465164</c:v>
                </c:pt>
                <c:pt idx="324">
                  <c:v>0.40619353543465164</c:v>
                </c:pt>
                <c:pt idx="325">
                  <c:v>0.40619353543465164</c:v>
                </c:pt>
                <c:pt idx="326">
                  <c:v>0.40619353543465164</c:v>
                </c:pt>
                <c:pt idx="327">
                  <c:v>0.40619353543465164</c:v>
                </c:pt>
                <c:pt idx="328">
                  <c:v>0.40619353543465164</c:v>
                </c:pt>
                <c:pt idx="329">
                  <c:v>0.40619353543465164</c:v>
                </c:pt>
                <c:pt idx="330">
                  <c:v>0.40619353543465164</c:v>
                </c:pt>
                <c:pt idx="331">
                  <c:v>0.40619353543465164</c:v>
                </c:pt>
                <c:pt idx="332">
                  <c:v>0.40619353543465164</c:v>
                </c:pt>
                <c:pt idx="333">
                  <c:v>0.40619353543465164</c:v>
                </c:pt>
                <c:pt idx="334">
                  <c:v>0.40619353543465164</c:v>
                </c:pt>
                <c:pt idx="335">
                  <c:v>0.40619353543465164</c:v>
                </c:pt>
                <c:pt idx="336">
                  <c:v>0.40619353543465164</c:v>
                </c:pt>
                <c:pt idx="337">
                  <c:v>0.40619353543465164</c:v>
                </c:pt>
                <c:pt idx="338">
                  <c:v>0.40619353543465164</c:v>
                </c:pt>
                <c:pt idx="339">
                  <c:v>0.40619353543465164</c:v>
                </c:pt>
                <c:pt idx="340">
                  <c:v>0.40619353543465164</c:v>
                </c:pt>
                <c:pt idx="341">
                  <c:v>0.40619353543465164</c:v>
                </c:pt>
                <c:pt idx="342">
                  <c:v>0.40619353543465164</c:v>
                </c:pt>
                <c:pt idx="343">
                  <c:v>0.40619353543465164</c:v>
                </c:pt>
                <c:pt idx="344">
                  <c:v>0.40619353543465164</c:v>
                </c:pt>
                <c:pt idx="345">
                  <c:v>0.40619353543465164</c:v>
                </c:pt>
                <c:pt idx="346">
                  <c:v>0.40619353543465164</c:v>
                </c:pt>
                <c:pt idx="347">
                  <c:v>0.40619353543465164</c:v>
                </c:pt>
                <c:pt idx="348">
                  <c:v>0.40619353543465164</c:v>
                </c:pt>
                <c:pt idx="349">
                  <c:v>0.40619353543465164</c:v>
                </c:pt>
                <c:pt idx="350">
                  <c:v>0.40619353543465164</c:v>
                </c:pt>
                <c:pt idx="351">
                  <c:v>0.40619353543465164</c:v>
                </c:pt>
                <c:pt idx="352">
                  <c:v>0.40619353543465164</c:v>
                </c:pt>
                <c:pt idx="353">
                  <c:v>0.40619353543465164</c:v>
                </c:pt>
                <c:pt idx="354">
                  <c:v>0.40619353543465164</c:v>
                </c:pt>
                <c:pt idx="355">
                  <c:v>0.40619353543465164</c:v>
                </c:pt>
                <c:pt idx="356">
                  <c:v>0.40619353543465164</c:v>
                </c:pt>
                <c:pt idx="357">
                  <c:v>0.40619353543465164</c:v>
                </c:pt>
                <c:pt idx="358">
                  <c:v>0.40619353543465164</c:v>
                </c:pt>
                <c:pt idx="359">
                  <c:v>0.40619353543465164</c:v>
                </c:pt>
                <c:pt idx="360">
                  <c:v>0.40619353543465164</c:v>
                </c:pt>
                <c:pt idx="361">
                  <c:v>0.40619353543465164</c:v>
                </c:pt>
                <c:pt idx="362">
                  <c:v>0.40619353543465164</c:v>
                </c:pt>
                <c:pt idx="363">
                  <c:v>0.40619353543465164</c:v>
                </c:pt>
                <c:pt idx="364">
                  <c:v>0.40619353543465164</c:v>
                </c:pt>
                <c:pt idx="365">
                  <c:v>0.40619353543465164</c:v>
                </c:pt>
                <c:pt idx="366">
                  <c:v>0.40619353543465164</c:v>
                </c:pt>
                <c:pt idx="367">
                  <c:v>0.40619353543465164</c:v>
                </c:pt>
                <c:pt idx="368">
                  <c:v>0.40619353543465164</c:v>
                </c:pt>
                <c:pt idx="369">
                  <c:v>0.40619353543465164</c:v>
                </c:pt>
                <c:pt idx="370">
                  <c:v>0.40619353543465164</c:v>
                </c:pt>
                <c:pt idx="371">
                  <c:v>0.40619353543465164</c:v>
                </c:pt>
                <c:pt idx="372">
                  <c:v>0.40619353543465164</c:v>
                </c:pt>
                <c:pt idx="373">
                  <c:v>0.40619353543465164</c:v>
                </c:pt>
                <c:pt idx="374">
                  <c:v>0.40619353543465164</c:v>
                </c:pt>
                <c:pt idx="375">
                  <c:v>0.40619353543465164</c:v>
                </c:pt>
                <c:pt idx="376">
                  <c:v>0.40619353543465164</c:v>
                </c:pt>
                <c:pt idx="377">
                  <c:v>0.40619353543465164</c:v>
                </c:pt>
                <c:pt idx="378">
                  <c:v>0.40619353543465164</c:v>
                </c:pt>
                <c:pt idx="379">
                  <c:v>0.40619353543465164</c:v>
                </c:pt>
                <c:pt idx="380">
                  <c:v>0.40619353543465164</c:v>
                </c:pt>
                <c:pt idx="381">
                  <c:v>0.40619353543465164</c:v>
                </c:pt>
                <c:pt idx="382">
                  <c:v>0.40619353543465164</c:v>
                </c:pt>
                <c:pt idx="383">
                  <c:v>0.40619353543465164</c:v>
                </c:pt>
                <c:pt idx="384">
                  <c:v>0.40619353543465164</c:v>
                </c:pt>
                <c:pt idx="385">
                  <c:v>0.40619353543465164</c:v>
                </c:pt>
                <c:pt idx="386">
                  <c:v>0.40619353543465164</c:v>
                </c:pt>
                <c:pt idx="387">
                  <c:v>0.40619353543465164</c:v>
                </c:pt>
                <c:pt idx="388">
                  <c:v>0.40619353543465164</c:v>
                </c:pt>
                <c:pt idx="389">
                  <c:v>0.40619353543465164</c:v>
                </c:pt>
                <c:pt idx="390">
                  <c:v>0.40619353543465164</c:v>
                </c:pt>
                <c:pt idx="391">
                  <c:v>0.40619353543465164</c:v>
                </c:pt>
                <c:pt idx="392">
                  <c:v>0.40619353543465164</c:v>
                </c:pt>
                <c:pt idx="393">
                  <c:v>0.40619353543465164</c:v>
                </c:pt>
                <c:pt idx="394">
                  <c:v>0.40619353543465164</c:v>
                </c:pt>
                <c:pt idx="395">
                  <c:v>0.40619353543465164</c:v>
                </c:pt>
                <c:pt idx="396">
                  <c:v>0.40619353543465164</c:v>
                </c:pt>
                <c:pt idx="397">
                  <c:v>0.40619353543465164</c:v>
                </c:pt>
                <c:pt idx="398">
                  <c:v>0.40619353543465164</c:v>
                </c:pt>
                <c:pt idx="399">
                  <c:v>0.40619353543465164</c:v>
                </c:pt>
                <c:pt idx="400">
                  <c:v>0.40619353543465164</c:v>
                </c:pt>
                <c:pt idx="401">
                  <c:v>0.40619353543465164</c:v>
                </c:pt>
                <c:pt idx="402">
                  <c:v>0.40619353543465164</c:v>
                </c:pt>
                <c:pt idx="403">
                  <c:v>0.40619353543465164</c:v>
                </c:pt>
                <c:pt idx="404">
                  <c:v>0.40619353543465164</c:v>
                </c:pt>
                <c:pt idx="405">
                  <c:v>0.40619353543465164</c:v>
                </c:pt>
                <c:pt idx="406">
                  <c:v>0.40619353543465164</c:v>
                </c:pt>
                <c:pt idx="407">
                  <c:v>0.40619353543465164</c:v>
                </c:pt>
                <c:pt idx="408">
                  <c:v>0.40619353543465164</c:v>
                </c:pt>
                <c:pt idx="409">
                  <c:v>0.40619353543465164</c:v>
                </c:pt>
                <c:pt idx="410">
                  <c:v>0.40619353543465164</c:v>
                </c:pt>
                <c:pt idx="411">
                  <c:v>0.40619353543465164</c:v>
                </c:pt>
                <c:pt idx="412">
                  <c:v>0.40619353543465164</c:v>
                </c:pt>
                <c:pt idx="413">
                  <c:v>0.40619353543465164</c:v>
                </c:pt>
                <c:pt idx="414">
                  <c:v>0.40619353543465164</c:v>
                </c:pt>
                <c:pt idx="415">
                  <c:v>0.40619353543465164</c:v>
                </c:pt>
                <c:pt idx="416">
                  <c:v>0.40619353543465164</c:v>
                </c:pt>
                <c:pt idx="417">
                  <c:v>0.40619353543465164</c:v>
                </c:pt>
                <c:pt idx="418">
                  <c:v>0.40619353543465164</c:v>
                </c:pt>
                <c:pt idx="419">
                  <c:v>0.40619353543465164</c:v>
                </c:pt>
                <c:pt idx="420">
                  <c:v>0.40619353543465164</c:v>
                </c:pt>
                <c:pt idx="421">
                  <c:v>0.40619353543465164</c:v>
                </c:pt>
                <c:pt idx="422">
                  <c:v>0.40619353543465164</c:v>
                </c:pt>
                <c:pt idx="423">
                  <c:v>0.40619353543465164</c:v>
                </c:pt>
                <c:pt idx="424">
                  <c:v>0.40619353543465164</c:v>
                </c:pt>
                <c:pt idx="425">
                  <c:v>0.40619353543465164</c:v>
                </c:pt>
                <c:pt idx="426">
                  <c:v>0.40619353543465164</c:v>
                </c:pt>
                <c:pt idx="427">
                  <c:v>0.40619353543465164</c:v>
                </c:pt>
                <c:pt idx="428">
                  <c:v>0.40619353543465164</c:v>
                </c:pt>
                <c:pt idx="429">
                  <c:v>0.40619353543465164</c:v>
                </c:pt>
                <c:pt idx="430">
                  <c:v>0.40619353543465164</c:v>
                </c:pt>
                <c:pt idx="431">
                  <c:v>0.40619353543465164</c:v>
                </c:pt>
                <c:pt idx="432">
                  <c:v>0.40619353543465164</c:v>
                </c:pt>
                <c:pt idx="433">
                  <c:v>0.40619353543465164</c:v>
                </c:pt>
                <c:pt idx="434">
                  <c:v>0.40619353543465164</c:v>
                </c:pt>
                <c:pt idx="435">
                  <c:v>0.40619353543465164</c:v>
                </c:pt>
                <c:pt idx="436">
                  <c:v>0.40619353543465164</c:v>
                </c:pt>
                <c:pt idx="437">
                  <c:v>0.40619353543465164</c:v>
                </c:pt>
                <c:pt idx="438">
                  <c:v>0.40619353543465164</c:v>
                </c:pt>
                <c:pt idx="439">
                  <c:v>0.40619353543465164</c:v>
                </c:pt>
                <c:pt idx="440">
                  <c:v>0.40619353543465164</c:v>
                </c:pt>
                <c:pt idx="441">
                  <c:v>0.40619353543465164</c:v>
                </c:pt>
                <c:pt idx="442">
                  <c:v>0.40619353543465164</c:v>
                </c:pt>
                <c:pt idx="443">
                  <c:v>0.40619353543465164</c:v>
                </c:pt>
                <c:pt idx="444">
                  <c:v>0.40619353543465164</c:v>
                </c:pt>
                <c:pt idx="445">
                  <c:v>0.40619353543465164</c:v>
                </c:pt>
                <c:pt idx="446">
                  <c:v>0.40619353543465164</c:v>
                </c:pt>
                <c:pt idx="447">
                  <c:v>0.40619353543465164</c:v>
                </c:pt>
                <c:pt idx="448">
                  <c:v>0.40619353543465164</c:v>
                </c:pt>
                <c:pt idx="449">
                  <c:v>0.40619353543465164</c:v>
                </c:pt>
                <c:pt idx="450">
                  <c:v>0.40619353543465164</c:v>
                </c:pt>
                <c:pt idx="451">
                  <c:v>0.40619353543465164</c:v>
                </c:pt>
                <c:pt idx="452">
                  <c:v>0.40619353543465164</c:v>
                </c:pt>
                <c:pt idx="453">
                  <c:v>0.40619353543465164</c:v>
                </c:pt>
                <c:pt idx="454">
                  <c:v>0.40619353543465164</c:v>
                </c:pt>
                <c:pt idx="455">
                  <c:v>0.40619353543465164</c:v>
                </c:pt>
                <c:pt idx="456">
                  <c:v>0.40619353543465164</c:v>
                </c:pt>
                <c:pt idx="457">
                  <c:v>0.40619353543465164</c:v>
                </c:pt>
                <c:pt idx="458">
                  <c:v>0.40619353543465164</c:v>
                </c:pt>
                <c:pt idx="459">
                  <c:v>0.40619353543465164</c:v>
                </c:pt>
                <c:pt idx="460">
                  <c:v>0.40619353543465164</c:v>
                </c:pt>
                <c:pt idx="461">
                  <c:v>0.40619353543465164</c:v>
                </c:pt>
                <c:pt idx="462">
                  <c:v>0.40619353543465164</c:v>
                </c:pt>
                <c:pt idx="463">
                  <c:v>0.40619353543465164</c:v>
                </c:pt>
                <c:pt idx="464">
                  <c:v>0.40619353543465164</c:v>
                </c:pt>
                <c:pt idx="465">
                  <c:v>0.40619353543465164</c:v>
                </c:pt>
                <c:pt idx="466">
                  <c:v>0.40619353543465164</c:v>
                </c:pt>
                <c:pt idx="467">
                  <c:v>0.40619353543465164</c:v>
                </c:pt>
                <c:pt idx="468">
                  <c:v>0.40619353543465164</c:v>
                </c:pt>
                <c:pt idx="469">
                  <c:v>0.40619353543465164</c:v>
                </c:pt>
                <c:pt idx="470">
                  <c:v>0.40619353543465164</c:v>
                </c:pt>
                <c:pt idx="471">
                  <c:v>0.40619353543465164</c:v>
                </c:pt>
                <c:pt idx="472">
                  <c:v>0.40619353543465164</c:v>
                </c:pt>
                <c:pt idx="473">
                  <c:v>0.40619353543465164</c:v>
                </c:pt>
                <c:pt idx="474">
                  <c:v>0.40619353543465164</c:v>
                </c:pt>
                <c:pt idx="475">
                  <c:v>0.40619353543465164</c:v>
                </c:pt>
                <c:pt idx="476">
                  <c:v>0.40619353543465164</c:v>
                </c:pt>
                <c:pt idx="477">
                  <c:v>0.40619353543465164</c:v>
                </c:pt>
                <c:pt idx="478">
                  <c:v>0.40619353543465164</c:v>
                </c:pt>
                <c:pt idx="479">
                  <c:v>0.40619353543465164</c:v>
                </c:pt>
                <c:pt idx="480">
                  <c:v>0.40619353543465164</c:v>
                </c:pt>
                <c:pt idx="481">
                  <c:v>0.40619353543465164</c:v>
                </c:pt>
                <c:pt idx="482">
                  <c:v>0.40619353543465164</c:v>
                </c:pt>
                <c:pt idx="483">
                  <c:v>0.40619353543465164</c:v>
                </c:pt>
                <c:pt idx="484">
                  <c:v>0.40619353543465164</c:v>
                </c:pt>
                <c:pt idx="485">
                  <c:v>0.40619353543465164</c:v>
                </c:pt>
                <c:pt idx="486">
                  <c:v>0.40619353543465164</c:v>
                </c:pt>
                <c:pt idx="487">
                  <c:v>0.40619353543465164</c:v>
                </c:pt>
                <c:pt idx="488">
                  <c:v>0.40619353543465164</c:v>
                </c:pt>
                <c:pt idx="489">
                  <c:v>0.40619353543465164</c:v>
                </c:pt>
                <c:pt idx="490">
                  <c:v>0.40619353543465164</c:v>
                </c:pt>
                <c:pt idx="491">
                  <c:v>0.40619353543465164</c:v>
                </c:pt>
                <c:pt idx="492">
                  <c:v>0.40619353543465164</c:v>
                </c:pt>
                <c:pt idx="493">
                  <c:v>0.40619353543465164</c:v>
                </c:pt>
                <c:pt idx="494">
                  <c:v>0.40619353543465164</c:v>
                </c:pt>
                <c:pt idx="495">
                  <c:v>0.40619353543465164</c:v>
                </c:pt>
                <c:pt idx="496">
                  <c:v>0.40619353543465164</c:v>
                </c:pt>
                <c:pt idx="497">
                  <c:v>0.40619353543465164</c:v>
                </c:pt>
                <c:pt idx="498">
                  <c:v>0.40619353543465164</c:v>
                </c:pt>
                <c:pt idx="499">
                  <c:v>0.40619353543465164</c:v>
                </c:pt>
                <c:pt idx="500">
                  <c:v>0.40619353543465164</c:v>
                </c:pt>
                <c:pt idx="501">
                  <c:v>0.40619353543465164</c:v>
                </c:pt>
                <c:pt idx="502">
                  <c:v>0.40619353543465164</c:v>
                </c:pt>
                <c:pt idx="503">
                  <c:v>0.40619353543465164</c:v>
                </c:pt>
                <c:pt idx="504">
                  <c:v>0.40619353543465164</c:v>
                </c:pt>
                <c:pt idx="505">
                  <c:v>0.40619353543465164</c:v>
                </c:pt>
                <c:pt idx="506">
                  <c:v>0.40619353543465164</c:v>
                </c:pt>
                <c:pt idx="507">
                  <c:v>0.40619353543465164</c:v>
                </c:pt>
                <c:pt idx="508">
                  <c:v>0.40619353543465164</c:v>
                </c:pt>
                <c:pt idx="509">
                  <c:v>0.40619353543465164</c:v>
                </c:pt>
                <c:pt idx="510">
                  <c:v>0.40619353543465164</c:v>
                </c:pt>
                <c:pt idx="511">
                  <c:v>0.40619353543465164</c:v>
                </c:pt>
                <c:pt idx="512">
                  <c:v>0.40619353543465164</c:v>
                </c:pt>
                <c:pt idx="513">
                  <c:v>0.40619353543465164</c:v>
                </c:pt>
                <c:pt idx="514">
                  <c:v>0.40619353543465164</c:v>
                </c:pt>
                <c:pt idx="515">
                  <c:v>0.40619353543465164</c:v>
                </c:pt>
                <c:pt idx="516">
                  <c:v>0.40619353543465164</c:v>
                </c:pt>
                <c:pt idx="517">
                  <c:v>0.40619353543465164</c:v>
                </c:pt>
                <c:pt idx="518">
                  <c:v>0.40619353543465164</c:v>
                </c:pt>
                <c:pt idx="519">
                  <c:v>0.40619353543465164</c:v>
                </c:pt>
                <c:pt idx="520">
                  <c:v>0.40619353543465164</c:v>
                </c:pt>
                <c:pt idx="521">
                  <c:v>0.40619353543465164</c:v>
                </c:pt>
                <c:pt idx="522">
                  <c:v>0.40619353543465164</c:v>
                </c:pt>
                <c:pt idx="523">
                  <c:v>0.40619353543465164</c:v>
                </c:pt>
                <c:pt idx="524">
                  <c:v>0.40619353543465164</c:v>
                </c:pt>
                <c:pt idx="525">
                  <c:v>0.40619353543465164</c:v>
                </c:pt>
                <c:pt idx="526">
                  <c:v>0.40619353543465164</c:v>
                </c:pt>
                <c:pt idx="527">
                  <c:v>0.40619353543465164</c:v>
                </c:pt>
                <c:pt idx="528">
                  <c:v>0.40619353543465164</c:v>
                </c:pt>
                <c:pt idx="529">
                  <c:v>0.40619353543465164</c:v>
                </c:pt>
                <c:pt idx="530">
                  <c:v>0.40619353543465164</c:v>
                </c:pt>
                <c:pt idx="531">
                  <c:v>0.40619353543465164</c:v>
                </c:pt>
                <c:pt idx="532">
                  <c:v>0.40619353543465164</c:v>
                </c:pt>
                <c:pt idx="533">
                  <c:v>0.40619353543465164</c:v>
                </c:pt>
                <c:pt idx="534">
                  <c:v>0.40619353543465164</c:v>
                </c:pt>
                <c:pt idx="535">
                  <c:v>0.40619353543465164</c:v>
                </c:pt>
                <c:pt idx="536">
                  <c:v>0.40619353543465164</c:v>
                </c:pt>
                <c:pt idx="537">
                  <c:v>0.40619353543465164</c:v>
                </c:pt>
                <c:pt idx="538">
                  <c:v>0.40619353543465164</c:v>
                </c:pt>
                <c:pt idx="539">
                  <c:v>0.40619353543465164</c:v>
                </c:pt>
                <c:pt idx="540">
                  <c:v>0.40619353543465164</c:v>
                </c:pt>
                <c:pt idx="541">
                  <c:v>0.40619353543465164</c:v>
                </c:pt>
                <c:pt idx="542">
                  <c:v>0.40619353543465164</c:v>
                </c:pt>
                <c:pt idx="543">
                  <c:v>0.40619353543465164</c:v>
                </c:pt>
                <c:pt idx="544">
                  <c:v>0.40619353543465164</c:v>
                </c:pt>
                <c:pt idx="545">
                  <c:v>0.40619353543465164</c:v>
                </c:pt>
                <c:pt idx="546">
                  <c:v>0.40619353543465164</c:v>
                </c:pt>
                <c:pt idx="547">
                  <c:v>0.40619353543465164</c:v>
                </c:pt>
                <c:pt idx="548">
                  <c:v>0.40619353543465164</c:v>
                </c:pt>
                <c:pt idx="549">
                  <c:v>0.40619353543465164</c:v>
                </c:pt>
                <c:pt idx="550">
                  <c:v>0.40619353543465164</c:v>
                </c:pt>
                <c:pt idx="551">
                  <c:v>0.40619353543465164</c:v>
                </c:pt>
                <c:pt idx="552">
                  <c:v>0.40619353543465164</c:v>
                </c:pt>
                <c:pt idx="553">
                  <c:v>0.40619353543465164</c:v>
                </c:pt>
                <c:pt idx="554">
                  <c:v>0.40619353543465164</c:v>
                </c:pt>
                <c:pt idx="555">
                  <c:v>0.40619353543465164</c:v>
                </c:pt>
                <c:pt idx="556">
                  <c:v>0.40619353543465164</c:v>
                </c:pt>
                <c:pt idx="557">
                  <c:v>0.40619353543465164</c:v>
                </c:pt>
                <c:pt idx="558">
                  <c:v>0.40619353543465164</c:v>
                </c:pt>
                <c:pt idx="559">
                  <c:v>0.40619353543465164</c:v>
                </c:pt>
                <c:pt idx="560">
                  <c:v>0.40619353543465164</c:v>
                </c:pt>
                <c:pt idx="561">
                  <c:v>0.40619353543465164</c:v>
                </c:pt>
                <c:pt idx="562">
                  <c:v>0.40619353543465164</c:v>
                </c:pt>
                <c:pt idx="563">
                  <c:v>0.40619353543465164</c:v>
                </c:pt>
                <c:pt idx="564">
                  <c:v>0.40619353543465164</c:v>
                </c:pt>
                <c:pt idx="565">
                  <c:v>0.40619353543465164</c:v>
                </c:pt>
                <c:pt idx="566">
                  <c:v>0.40619353543465164</c:v>
                </c:pt>
                <c:pt idx="567">
                  <c:v>0.40619353543465164</c:v>
                </c:pt>
                <c:pt idx="568">
                  <c:v>0.40619353543465164</c:v>
                </c:pt>
                <c:pt idx="569">
                  <c:v>0.40619353543465164</c:v>
                </c:pt>
                <c:pt idx="570">
                  <c:v>0.40619353543465164</c:v>
                </c:pt>
                <c:pt idx="571">
                  <c:v>0.40619353543465164</c:v>
                </c:pt>
                <c:pt idx="572">
                  <c:v>0.40619353543465164</c:v>
                </c:pt>
                <c:pt idx="573">
                  <c:v>0.40619353543465164</c:v>
                </c:pt>
                <c:pt idx="574">
                  <c:v>0.40619353543465164</c:v>
                </c:pt>
                <c:pt idx="575">
                  <c:v>0.40619353543465164</c:v>
                </c:pt>
                <c:pt idx="576">
                  <c:v>0.40619353543465164</c:v>
                </c:pt>
                <c:pt idx="577">
                  <c:v>0.40619353543465164</c:v>
                </c:pt>
                <c:pt idx="578">
                  <c:v>0.40619353543465164</c:v>
                </c:pt>
                <c:pt idx="579">
                  <c:v>0.40619353543465164</c:v>
                </c:pt>
                <c:pt idx="580">
                  <c:v>0.40619353543465164</c:v>
                </c:pt>
                <c:pt idx="581">
                  <c:v>0.40619353543465164</c:v>
                </c:pt>
                <c:pt idx="582">
                  <c:v>0.40619353543465164</c:v>
                </c:pt>
                <c:pt idx="583">
                  <c:v>0.40619353543465164</c:v>
                </c:pt>
                <c:pt idx="584">
                  <c:v>0.40619353543465164</c:v>
                </c:pt>
                <c:pt idx="585">
                  <c:v>0.40619353543465164</c:v>
                </c:pt>
                <c:pt idx="586">
                  <c:v>0.40619353543465164</c:v>
                </c:pt>
                <c:pt idx="587">
                  <c:v>0.40619353543465164</c:v>
                </c:pt>
                <c:pt idx="588">
                  <c:v>0.40619353543465164</c:v>
                </c:pt>
                <c:pt idx="589">
                  <c:v>0.40619353543465164</c:v>
                </c:pt>
                <c:pt idx="590">
                  <c:v>0.40619353543465164</c:v>
                </c:pt>
                <c:pt idx="591">
                  <c:v>0.40619353543465164</c:v>
                </c:pt>
                <c:pt idx="592">
                  <c:v>0.40619353543465164</c:v>
                </c:pt>
                <c:pt idx="593">
                  <c:v>0.40619353543465164</c:v>
                </c:pt>
                <c:pt idx="594">
                  <c:v>0.40619353543465164</c:v>
                </c:pt>
                <c:pt idx="595">
                  <c:v>0.40619353543465164</c:v>
                </c:pt>
                <c:pt idx="596">
                  <c:v>0.40619353543465164</c:v>
                </c:pt>
                <c:pt idx="597">
                  <c:v>0.40619353543465164</c:v>
                </c:pt>
                <c:pt idx="598">
                  <c:v>0.40619353543465164</c:v>
                </c:pt>
                <c:pt idx="599">
                  <c:v>0.40619353543465164</c:v>
                </c:pt>
                <c:pt idx="600">
                  <c:v>0.40619353543465164</c:v>
                </c:pt>
              </c:numCache>
            </c:numRef>
          </c:val>
          <c:smooth val="0"/>
          <c:extLst>
            <c:ext xmlns:c16="http://schemas.microsoft.com/office/drawing/2014/chart" uri="{C3380CC4-5D6E-409C-BE32-E72D297353CC}">
              <c16:uniqueId val="{00000001-B4CA-4B24-9D13-01AE16891D2D}"/>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1.1181818181818182</c:v>
                </c:pt>
                <c:pt idx="1">
                  <c:v>1.1181818181818182</c:v>
                </c:pt>
                <c:pt idx="2">
                  <c:v>1.1181818181818182</c:v>
                </c:pt>
                <c:pt idx="3">
                  <c:v>1.1181818181818182</c:v>
                </c:pt>
                <c:pt idx="4">
                  <c:v>1.1181818181818182</c:v>
                </c:pt>
                <c:pt idx="5">
                  <c:v>1.1181818181818182</c:v>
                </c:pt>
                <c:pt idx="6">
                  <c:v>1.1181818181818182</c:v>
                </c:pt>
                <c:pt idx="7">
                  <c:v>1.1181818181818182</c:v>
                </c:pt>
                <c:pt idx="8">
                  <c:v>1.1181818181818182</c:v>
                </c:pt>
                <c:pt idx="9">
                  <c:v>1.1181818181818182</c:v>
                </c:pt>
                <c:pt idx="10">
                  <c:v>1.1181818181818182</c:v>
                </c:pt>
                <c:pt idx="11">
                  <c:v>1.1181818181818182</c:v>
                </c:pt>
                <c:pt idx="12">
                  <c:v>1.1181818181818182</c:v>
                </c:pt>
                <c:pt idx="13">
                  <c:v>1.1181818181818182</c:v>
                </c:pt>
                <c:pt idx="14">
                  <c:v>1.1181818181818182</c:v>
                </c:pt>
                <c:pt idx="15">
                  <c:v>1.1181818181818182</c:v>
                </c:pt>
                <c:pt idx="16">
                  <c:v>1.1181818181818182</c:v>
                </c:pt>
                <c:pt idx="17">
                  <c:v>1.1181818181818182</c:v>
                </c:pt>
                <c:pt idx="18">
                  <c:v>1.1181818181818182</c:v>
                </c:pt>
                <c:pt idx="19">
                  <c:v>1.1181818181818182</c:v>
                </c:pt>
                <c:pt idx="20">
                  <c:v>1.1181818181818182</c:v>
                </c:pt>
                <c:pt idx="21">
                  <c:v>1.1181818181818182</c:v>
                </c:pt>
                <c:pt idx="22">
                  <c:v>1.1181818181818182</c:v>
                </c:pt>
                <c:pt idx="23">
                  <c:v>1.1181818181818182</c:v>
                </c:pt>
                <c:pt idx="24">
                  <c:v>1.1181818181818182</c:v>
                </c:pt>
                <c:pt idx="25">
                  <c:v>1.1181818181818182</c:v>
                </c:pt>
                <c:pt idx="26">
                  <c:v>1.1181818181818182</c:v>
                </c:pt>
                <c:pt idx="27">
                  <c:v>1.1181818181818182</c:v>
                </c:pt>
                <c:pt idx="28">
                  <c:v>1.1181818181818182</c:v>
                </c:pt>
                <c:pt idx="29">
                  <c:v>1.1181818181818182</c:v>
                </c:pt>
                <c:pt idx="30">
                  <c:v>1.1181818181818182</c:v>
                </c:pt>
                <c:pt idx="31">
                  <c:v>1.1181818181818182</c:v>
                </c:pt>
                <c:pt idx="32">
                  <c:v>1.1181818181818182</c:v>
                </c:pt>
                <c:pt idx="33">
                  <c:v>1.1181818181818182</c:v>
                </c:pt>
                <c:pt idx="34">
                  <c:v>1.1181818181818182</c:v>
                </c:pt>
                <c:pt idx="35">
                  <c:v>1.1181818181818182</c:v>
                </c:pt>
                <c:pt idx="36">
                  <c:v>1.1181818181818182</c:v>
                </c:pt>
                <c:pt idx="37">
                  <c:v>1.1181818181818182</c:v>
                </c:pt>
                <c:pt idx="38">
                  <c:v>1.1181818181818182</c:v>
                </c:pt>
                <c:pt idx="39">
                  <c:v>1.1181818181818182</c:v>
                </c:pt>
                <c:pt idx="40">
                  <c:v>1.1181818181818182</c:v>
                </c:pt>
                <c:pt idx="41">
                  <c:v>1.1181818181818182</c:v>
                </c:pt>
                <c:pt idx="42">
                  <c:v>1.1181818181818182</c:v>
                </c:pt>
                <c:pt idx="43">
                  <c:v>1.1181818181818182</c:v>
                </c:pt>
                <c:pt idx="44">
                  <c:v>1.1181818181818182</c:v>
                </c:pt>
                <c:pt idx="45">
                  <c:v>1.1181818181818182</c:v>
                </c:pt>
                <c:pt idx="46">
                  <c:v>1.1181818181818182</c:v>
                </c:pt>
                <c:pt idx="47">
                  <c:v>1.1181818181818182</c:v>
                </c:pt>
                <c:pt idx="48">
                  <c:v>1.1181818181818182</c:v>
                </c:pt>
                <c:pt idx="49">
                  <c:v>1.1181818181818182</c:v>
                </c:pt>
                <c:pt idx="50">
                  <c:v>1.1181818181818182</c:v>
                </c:pt>
                <c:pt idx="51">
                  <c:v>1.1181818181818182</c:v>
                </c:pt>
                <c:pt idx="52">
                  <c:v>1.1181818181818182</c:v>
                </c:pt>
                <c:pt idx="53">
                  <c:v>1.1181818181818182</c:v>
                </c:pt>
                <c:pt idx="54">
                  <c:v>1.1181818181818182</c:v>
                </c:pt>
                <c:pt idx="55">
                  <c:v>1.1181818181818182</c:v>
                </c:pt>
                <c:pt idx="56">
                  <c:v>1.1181818181818182</c:v>
                </c:pt>
                <c:pt idx="57">
                  <c:v>1.1181818181818182</c:v>
                </c:pt>
                <c:pt idx="58">
                  <c:v>1.1181818181818182</c:v>
                </c:pt>
                <c:pt idx="59">
                  <c:v>1.1181818181818182</c:v>
                </c:pt>
                <c:pt idx="60">
                  <c:v>1.1181818181818182</c:v>
                </c:pt>
                <c:pt idx="61">
                  <c:v>1.1181818181818182</c:v>
                </c:pt>
                <c:pt idx="62">
                  <c:v>1.1181818181818182</c:v>
                </c:pt>
                <c:pt idx="63">
                  <c:v>1.1181818181818182</c:v>
                </c:pt>
                <c:pt idx="64">
                  <c:v>1.1181818181818182</c:v>
                </c:pt>
                <c:pt idx="65">
                  <c:v>1.1181818181818182</c:v>
                </c:pt>
                <c:pt idx="66">
                  <c:v>1.1181818181818182</c:v>
                </c:pt>
                <c:pt idx="67">
                  <c:v>1.1181818181818182</c:v>
                </c:pt>
                <c:pt idx="68">
                  <c:v>1.1181818181818182</c:v>
                </c:pt>
                <c:pt idx="69">
                  <c:v>1.1181818181818182</c:v>
                </c:pt>
                <c:pt idx="70">
                  <c:v>1.1181818181818182</c:v>
                </c:pt>
                <c:pt idx="71">
                  <c:v>1.1181818181818182</c:v>
                </c:pt>
                <c:pt idx="72">
                  <c:v>1.1181818181818182</c:v>
                </c:pt>
                <c:pt idx="73">
                  <c:v>1.1181818181818182</c:v>
                </c:pt>
                <c:pt idx="74">
                  <c:v>1.1181818181818182</c:v>
                </c:pt>
                <c:pt idx="75">
                  <c:v>1.1181818181818182</c:v>
                </c:pt>
                <c:pt idx="76">
                  <c:v>1.1181818181818182</c:v>
                </c:pt>
                <c:pt idx="77">
                  <c:v>1.1181818181818182</c:v>
                </c:pt>
                <c:pt idx="78">
                  <c:v>1.1181818181818182</c:v>
                </c:pt>
                <c:pt idx="79">
                  <c:v>1.1181818181818182</c:v>
                </c:pt>
                <c:pt idx="80">
                  <c:v>1.1181818181818182</c:v>
                </c:pt>
                <c:pt idx="81">
                  <c:v>1.1181818181818182</c:v>
                </c:pt>
                <c:pt idx="82">
                  <c:v>1.1181818181818182</c:v>
                </c:pt>
                <c:pt idx="83">
                  <c:v>1.1181818181818182</c:v>
                </c:pt>
                <c:pt idx="84">
                  <c:v>1.1181818181818182</c:v>
                </c:pt>
                <c:pt idx="85">
                  <c:v>1.1181818181818182</c:v>
                </c:pt>
                <c:pt idx="86">
                  <c:v>1.1181818181818182</c:v>
                </c:pt>
                <c:pt idx="87">
                  <c:v>1.1181818181818182</c:v>
                </c:pt>
                <c:pt idx="88">
                  <c:v>1.1181818181818182</c:v>
                </c:pt>
                <c:pt idx="89">
                  <c:v>1.1181818181818182</c:v>
                </c:pt>
                <c:pt idx="90">
                  <c:v>1.1181818181818182</c:v>
                </c:pt>
                <c:pt idx="91">
                  <c:v>1.1181818181818182</c:v>
                </c:pt>
                <c:pt idx="92">
                  <c:v>1.1181818181818182</c:v>
                </c:pt>
                <c:pt idx="93">
                  <c:v>1.1181818181818182</c:v>
                </c:pt>
                <c:pt idx="94">
                  <c:v>1.1181818181818182</c:v>
                </c:pt>
                <c:pt idx="95">
                  <c:v>1.1181818181818182</c:v>
                </c:pt>
                <c:pt idx="96">
                  <c:v>1.1181818181818182</c:v>
                </c:pt>
                <c:pt idx="97">
                  <c:v>1.1181818181818182</c:v>
                </c:pt>
                <c:pt idx="98">
                  <c:v>1.1181818181818182</c:v>
                </c:pt>
                <c:pt idx="99">
                  <c:v>1.1181818181818182</c:v>
                </c:pt>
                <c:pt idx="100">
                  <c:v>1.1181818181818182</c:v>
                </c:pt>
                <c:pt idx="101">
                  <c:v>1.1181818181818182</c:v>
                </c:pt>
                <c:pt idx="102">
                  <c:v>1.1181818181818182</c:v>
                </c:pt>
                <c:pt idx="103">
                  <c:v>1.1181818181818182</c:v>
                </c:pt>
                <c:pt idx="104">
                  <c:v>1.1181818181818182</c:v>
                </c:pt>
                <c:pt idx="105">
                  <c:v>1.1181818181818182</c:v>
                </c:pt>
                <c:pt idx="106">
                  <c:v>1.1181818181818182</c:v>
                </c:pt>
                <c:pt idx="107">
                  <c:v>1.1181818181818182</c:v>
                </c:pt>
                <c:pt idx="108">
                  <c:v>1.1181818181818182</c:v>
                </c:pt>
                <c:pt idx="109">
                  <c:v>1.1181818181818182</c:v>
                </c:pt>
                <c:pt idx="110">
                  <c:v>1.1181818181818182</c:v>
                </c:pt>
                <c:pt idx="111">
                  <c:v>1.1181818181818182</c:v>
                </c:pt>
                <c:pt idx="112">
                  <c:v>1.1181818181818182</c:v>
                </c:pt>
                <c:pt idx="113">
                  <c:v>1.1181818181818182</c:v>
                </c:pt>
                <c:pt idx="114">
                  <c:v>1.1181818181818182</c:v>
                </c:pt>
                <c:pt idx="115">
                  <c:v>1.1181818181818182</c:v>
                </c:pt>
                <c:pt idx="116">
                  <c:v>1.1181818181818182</c:v>
                </c:pt>
                <c:pt idx="117">
                  <c:v>1.1181818181818182</c:v>
                </c:pt>
                <c:pt idx="118">
                  <c:v>1.1181818181818182</c:v>
                </c:pt>
                <c:pt idx="119">
                  <c:v>1.1181818181818182</c:v>
                </c:pt>
                <c:pt idx="120">
                  <c:v>1.1181818181818182</c:v>
                </c:pt>
                <c:pt idx="121">
                  <c:v>1.1181818181818182</c:v>
                </c:pt>
                <c:pt idx="122">
                  <c:v>1.1181818181818182</c:v>
                </c:pt>
                <c:pt idx="123">
                  <c:v>1.1181818181818182</c:v>
                </c:pt>
                <c:pt idx="124">
                  <c:v>1.1181818181818182</c:v>
                </c:pt>
                <c:pt idx="125">
                  <c:v>1.1181818181818182</c:v>
                </c:pt>
                <c:pt idx="126">
                  <c:v>1.1181818181818182</c:v>
                </c:pt>
                <c:pt idx="127">
                  <c:v>1.1181818181818182</c:v>
                </c:pt>
                <c:pt idx="128">
                  <c:v>1.1181818181818182</c:v>
                </c:pt>
                <c:pt idx="129">
                  <c:v>1.1181818181818182</c:v>
                </c:pt>
                <c:pt idx="130">
                  <c:v>1.1181818181818182</c:v>
                </c:pt>
                <c:pt idx="131">
                  <c:v>1.1181818181818182</c:v>
                </c:pt>
                <c:pt idx="132">
                  <c:v>1.1181818181818182</c:v>
                </c:pt>
                <c:pt idx="133">
                  <c:v>1.1181818181818182</c:v>
                </c:pt>
                <c:pt idx="134">
                  <c:v>1.1181818181818182</c:v>
                </c:pt>
                <c:pt idx="135">
                  <c:v>1.1181818181818182</c:v>
                </c:pt>
                <c:pt idx="136">
                  <c:v>1.1181818181818182</c:v>
                </c:pt>
                <c:pt idx="137">
                  <c:v>1.1181818181818182</c:v>
                </c:pt>
                <c:pt idx="138">
                  <c:v>1.1181818181818182</c:v>
                </c:pt>
                <c:pt idx="139">
                  <c:v>1.1181818181818182</c:v>
                </c:pt>
                <c:pt idx="140">
                  <c:v>1.1181818181818182</c:v>
                </c:pt>
                <c:pt idx="141">
                  <c:v>1.1181818181818182</c:v>
                </c:pt>
                <c:pt idx="142">
                  <c:v>1.1181818181818182</c:v>
                </c:pt>
                <c:pt idx="143">
                  <c:v>1.1181818181818182</c:v>
                </c:pt>
                <c:pt idx="144">
                  <c:v>1.1181818181818182</c:v>
                </c:pt>
                <c:pt idx="145">
                  <c:v>1.1181818181818182</c:v>
                </c:pt>
                <c:pt idx="146">
                  <c:v>1.1181818181818182</c:v>
                </c:pt>
                <c:pt idx="147">
                  <c:v>1.1181818181818182</c:v>
                </c:pt>
                <c:pt idx="148">
                  <c:v>1.1181818181818182</c:v>
                </c:pt>
                <c:pt idx="149">
                  <c:v>1.1181818181818182</c:v>
                </c:pt>
                <c:pt idx="150">
                  <c:v>1.1181818181818182</c:v>
                </c:pt>
                <c:pt idx="151">
                  <c:v>1.1181818181818182</c:v>
                </c:pt>
                <c:pt idx="152">
                  <c:v>1.1181818181818182</c:v>
                </c:pt>
                <c:pt idx="153">
                  <c:v>1.1181818181818182</c:v>
                </c:pt>
                <c:pt idx="154">
                  <c:v>1.1181818181818182</c:v>
                </c:pt>
                <c:pt idx="155">
                  <c:v>1.1181818181818182</c:v>
                </c:pt>
                <c:pt idx="156">
                  <c:v>1.1181818181818182</c:v>
                </c:pt>
                <c:pt idx="157">
                  <c:v>1.1181818181818182</c:v>
                </c:pt>
                <c:pt idx="158">
                  <c:v>1.1181818181818182</c:v>
                </c:pt>
                <c:pt idx="159">
                  <c:v>1.1181818181818182</c:v>
                </c:pt>
                <c:pt idx="160">
                  <c:v>1.1181818181818182</c:v>
                </c:pt>
                <c:pt idx="161">
                  <c:v>1.1181818181818182</c:v>
                </c:pt>
                <c:pt idx="162">
                  <c:v>1.1181818181818182</c:v>
                </c:pt>
                <c:pt idx="163">
                  <c:v>1.1181818181818182</c:v>
                </c:pt>
                <c:pt idx="164">
                  <c:v>1.1181818181818182</c:v>
                </c:pt>
                <c:pt idx="165">
                  <c:v>1.1181818181818182</c:v>
                </c:pt>
                <c:pt idx="166">
                  <c:v>1.1181818181818182</c:v>
                </c:pt>
                <c:pt idx="167">
                  <c:v>1.1181818181818182</c:v>
                </c:pt>
                <c:pt idx="168">
                  <c:v>1.1181818181818182</c:v>
                </c:pt>
                <c:pt idx="169">
                  <c:v>1.1181818181818182</c:v>
                </c:pt>
                <c:pt idx="170">
                  <c:v>1.1181818181818182</c:v>
                </c:pt>
                <c:pt idx="171">
                  <c:v>1.1181818181818182</c:v>
                </c:pt>
                <c:pt idx="172">
                  <c:v>1.1181818181818182</c:v>
                </c:pt>
                <c:pt idx="173">
                  <c:v>1.1181818181818182</c:v>
                </c:pt>
                <c:pt idx="174">
                  <c:v>1.1181818181818182</c:v>
                </c:pt>
                <c:pt idx="175">
                  <c:v>1.1181818181818182</c:v>
                </c:pt>
                <c:pt idx="176">
                  <c:v>1.1181818181818182</c:v>
                </c:pt>
                <c:pt idx="177">
                  <c:v>1.1181818181818182</c:v>
                </c:pt>
                <c:pt idx="178">
                  <c:v>1.1181818181818182</c:v>
                </c:pt>
                <c:pt idx="179">
                  <c:v>1.1181818181818182</c:v>
                </c:pt>
                <c:pt idx="180">
                  <c:v>1.1181818181818182</c:v>
                </c:pt>
                <c:pt idx="181">
                  <c:v>1.1181818181818182</c:v>
                </c:pt>
                <c:pt idx="182">
                  <c:v>1.1181818181818182</c:v>
                </c:pt>
                <c:pt idx="183">
                  <c:v>1.1181818181818182</c:v>
                </c:pt>
                <c:pt idx="184">
                  <c:v>1.1181818181818182</c:v>
                </c:pt>
                <c:pt idx="185">
                  <c:v>1.1181818181818182</c:v>
                </c:pt>
                <c:pt idx="186">
                  <c:v>1.1181818181818182</c:v>
                </c:pt>
                <c:pt idx="187">
                  <c:v>1.1181818181818182</c:v>
                </c:pt>
                <c:pt idx="188">
                  <c:v>1.1181818181818182</c:v>
                </c:pt>
                <c:pt idx="189">
                  <c:v>1.1181818181818182</c:v>
                </c:pt>
                <c:pt idx="190">
                  <c:v>1.1181818181818182</c:v>
                </c:pt>
                <c:pt idx="191">
                  <c:v>1.1181818181818182</c:v>
                </c:pt>
                <c:pt idx="192">
                  <c:v>1.1181818181818182</c:v>
                </c:pt>
                <c:pt idx="193">
                  <c:v>1.1181818181818182</c:v>
                </c:pt>
                <c:pt idx="194">
                  <c:v>1.1181818181818182</c:v>
                </c:pt>
                <c:pt idx="195">
                  <c:v>1.1181818181818182</c:v>
                </c:pt>
                <c:pt idx="196">
                  <c:v>1.1181818181818182</c:v>
                </c:pt>
                <c:pt idx="197">
                  <c:v>1.1181818181818182</c:v>
                </c:pt>
                <c:pt idx="198">
                  <c:v>1.1181818181818182</c:v>
                </c:pt>
                <c:pt idx="199">
                  <c:v>1.1181818181818182</c:v>
                </c:pt>
                <c:pt idx="200">
                  <c:v>1.1181818181818182</c:v>
                </c:pt>
                <c:pt idx="201">
                  <c:v>1.1181818181818182</c:v>
                </c:pt>
                <c:pt idx="202">
                  <c:v>1.1181818181818182</c:v>
                </c:pt>
                <c:pt idx="203">
                  <c:v>1.1181818181818182</c:v>
                </c:pt>
                <c:pt idx="204">
                  <c:v>1.1181818181818182</c:v>
                </c:pt>
                <c:pt idx="205">
                  <c:v>1.1181818181818182</c:v>
                </c:pt>
                <c:pt idx="206">
                  <c:v>1.1181818181818182</c:v>
                </c:pt>
                <c:pt idx="207">
                  <c:v>1.1181818181818182</c:v>
                </c:pt>
                <c:pt idx="208">
                  <c:v>1.1181818181818182</c:v>
                </c:pt>
                <c:pt idx="209">
                  <c:v>1.1181818181818182</c:v>
                </c:pt>
                <c:pt idx="210">
                  <c:v>1.1181818181818182</c:v>
                </c:pt>
                <c:pt idx="211">
                  <c:v>1.1181818181818182</c:v>
                </c:pt>
                <c:pt idx="212">
                  <c:v>1.1181818181818182</c:v>
                </c:pt>
                <c:pt idx="213">
                  <c:v>1.1181818181818182</c:v>
                </c:pt>
                <c:pt idx="214">
                  <c:v>1.1181818181818182</c:v>
                </c:pt>
                <c:pt idx="215">
                  <c:v>1.1181818181818182</c:v>
                </c:pt>
                <c:pt idx="216">
                  <c:v>1.1181818181818182</c:v>
                </c:pt>
                <c:pt idx="217">
                  <c:v>1.1181818181818182</c:v>
                </c:pt>
                <c:pt idx="218">
                  <c:v>1.1181818181818182</c:v>
                </c:pt>
                <c:pt idx="219">
                  <c:v>1.1181818181818182</c:v>
                </c:pt>
                <c:pt idx="220">
                  <c:v>1.1181818181818182</c:v>
                </c:pt>
                <c:pt idx="221">
                  <c:v>1.1181818181818182</c:v>
                </c:pt>
                <c:pt idx="222">
                  <c:v>1.1181818181818182</c:v>
                </c:pt>
                <c:pt idx="223">
                  <c:v>1.1181818181818182</c:v>
                </c:pt>
                <c:pt idx="224">
                  <c:v>1.1181818181818182</c:v>
                </c:pt>
                <c:pt idx="225">
                  <c:v>1.1181818181818182</c:v>
                </c:pt>
                <c:pt idx="226">
                  <c:v>1.1181818181818182</c:v>
                </c:pt>
                <c:pt idx="227">
                  <c:v>1.1181818181818182</c:v>
                </c:pt>
                <c:pt idx="228">
                  <c:v>1.1181818181818182</c:v>
                </c:pt>
                <c:pt idx="229">
                  <c:v>1.1181818181818182</c:v>
                </c:pt>
                <c:pt idx="230">
                  <c:v>1.1181818181818182</c:v>
                </c:pt>
                <c:pt idx="231">
                  <c:v>1.1181818181818182</c:v>
                </c:pt>
                <c:pt idx="232">
                  <c:v>1.1181818181818182</c:v>
                </c:pt>
                <c:pt idx="233">
                  <c:v>1.1181818181818182</c:v>
                </c:pt>
                <c:pt idx="234">
                  <c:v>1.1181818181818182</c:v>
                </c:pt>
                <c:pt idx="235">
                  <c:v>1.1181818181818182</c:v>
                </c:pt>
                <c:pt idx="236">
                  <c:v>1.1181818181818182</c:v>
                </c:pt>
                <c:pt idx="237">
                  <c:v>1.1181818181818182</c:v>
                </c:pt>
                <c:pt idx="238">
                  <c:v>1.1181818181818182</c:v>
                </c:pt>
                <c:pt idx="239">
                  <c:v>1.1181818181818182</c:v>
                </c:pt>
                <c:pt idx="240">
                  <c:v>1.1181818181818182</c:v>
                </c:pt>
                <c:pt idx="241">
                  <c:v>1.1181818181818182</c:v>
                </c:pt>
                <c:pt idx="242">
                  <c:v>1.1181818181818182</c:v>
                </c:pt>
                <c:pt idx="243">
                  <c:v>1.1181818181818182</c:v>
                </c:pt>
                <c:pt idx="244">
                  <c:v>1.1181818181818182</c:v>
                </c:pt>
                <c:pt idx="245">
                  <c:v>1.1181818181818182</c:v>
                </c:pt>
                <c:pt idx="246">
                  <c:v>1.1181818181818182</c:v>
                </c:pt>
                <c:pt idx="247">
                  <c:v>1.1181818181818182</c:v>
                </c:pt>
                <c:pt idx="248">
                  <c:v>1.1181818181818182</c:v>
                </c:pt>
                <c:pt idx="249">
                  <c:v>1.1181818181818182</c:v>
                </c:pt>
                <c:pt idx="250">
                  <c:v>1.1181818181818182</c:v>
                </c:pt>
                <c:pt idx="251">
                  <c:v>1.1181818181818182</c:v>
                </c:pt>
                <c:pt idx="252">
                  <c:v>1.1181818181818182</c:v>
                </c:pt>
                <c:pt idx="253">
                  <c:v>1.1181818181818182</c:v>
                </c:pt>
                <c:pt idx="254">
                  <c:v>1.1181818181818182</c:v>
                </c:pt>
                <c:pt idx="255">
                  <c:v>1.1181818181818182</c:v>
                </c:pt>
                <c:pt idx="256">
                  <c:v>1.1181818181818182</c:v>
                </c:pt>
                <c:pt idx="257">
                  <c:v>1.1181818181818182</c:v>
                </c:pt>
                <c:pt idx="258">
                  <c:v>1.1181818181818182</c:v>
                </c:pt>
                <c:pt idx="259">
                  <c:v>1.1181818181818182</c:v>
                </c:pt>
                <c:pt idx="260">
                  <c:v>1.1181818181818182</c:v>
                </c:pt>
                <c:pt idx="261">
                  <c:v>1.1181818181818182</c:v>
                </c:pt>
                <c:pt idx="262">
                  <c:v>1.1181818181818182</c:v>
                </c:pt>
                <c:pt idx="263">
                  <c:v>1.1181818181818182</c:v>
                </c:pt>
                <c:pt idx="264">
                  <c:v>1.1181818181818182</c:v>
                </c:pt>
                <c:pt idx="265">
                  <c:v>1.1181818181818182</c:v>
                </c:pt>
                <c:pt idx="266">
                  <c:v>1.1181818181818182</c:v>
                </c:pt>
                <c:pt idx="267">
                  <c:v>1.1181818181818182</c:v>
                </c:pt>
                <c:pt idx="268">
                  <c:v>1.1181818181818182</c:v>
                </c:pt>
                <c:pt idx="269">
                  <c:v>1.1181818181818182</c:v>
                </c:pt>
                <c:pt idx="270">
                  <c:v>1.1181818181818182</c:v>
                </c:pt>
                <c:pt idx="271">
                  <c:v>1.1181818181818182</c:v>
                </c:pt>
                <c:pt idx="272">
                  <c:v>1.1181818181818182</c:v>
                </c:pt>
                <c:pt idx="273">
                  <c:v>1.1181818181818182</c:v>
                </c:pt>
                <c:pt idx="274">
                  <c:v>1.1181818181818182</c:v>
                </c:pt>
                <c:pt idx="275">
                  <c:v>1.1181818181818182</c:v>
                </c:pt>
                <c:pt idx="276">
                  <c:v>1.1181818181818182</c:v>
                </c:pt>
                <c:pt idx="277">
                  <c:v>1.1181818181818182</c:v>
                </c:pt>
                <c:pt idx="278">
                  <c:v>1.1181818181818182</c:v>
                </c:pt>
                <c:pt idx="279">
                  <c:v>1.1181818181818182</c:v>
                </c:pt>
                <c:pt idx="280">
                  <c:v>1.1181818181818182</c:v>
                </c:pt>
                <c:pt idx="281">
                  <c:v>1.1181818181818182</c:v>
                </c:pt>
                <c:pt idx="282">
                  <c:v>1.1181818181818182</c:v>
                </c:pt>
                <c:pt idx="283">
                  <c:v>1.1181818181818182</c:v>
                </c:pt>
                <c:pt idx="284">
                  <c:v>1.1181818181818182</c:v>
                </c:pt>
                <c:pt idx="285">
                  <c:v>1.1181818181818182</c:v>
                </c:pt>
                <c:pt idx="286">
                  <c:v>1.1181818181818182</c:v>
                </c:pt>
                <c:pt idx="287">
                  <c:v>1.1181818181818182</c:v>
                </c:pt>
                <c:pt idx="288">
                  <c:v>1.1181818181818182</c:v>
                </c:pt>
                <c:pt idx="289">
                  <c:v>1.1181818181818182</c:v>
                </c:pt>
                <c:pt idx="290">
                  <c:v>1.1181818181818182</c:v>
                </c:pt>
                <c:pt idx="291">
                  <c:v>1.1181818181818182</c:v>
                </c:pt>
                <c:pt idx="292">
                  <c:v>1.1181818181818182</c:v>
                </c:pt>
                <c:pt idx="293">
                  <c:v>1.1181818181818182</c:v>
                </c:pt>
                <c:pt idx="294">
                  <c:v>1.1181818181818182</c:v>
                </c:pt>
                <c:pt idx="295">
                  <c:v>1.1181818181818182</c:v>
                </c:pt>
                <c:pt idx="296">
                  <c:v>1.1181818181818182</c:v>
                </c:pt>
                <c:pt idx="297">
                  <c:v>1.1181818181818182</c:v>
                </c:pt>
                <c:pt idx="298">
                  <c:v>1.1181818181818182</c:v>
                </c:pt>
                <c:pt idx="299">
                  <c:v>1.1181818181818182</c:v>
                </c:pt>
                <c:pt idx="300">
                  <c:v>1.1181818181818182</c:v>
                </c:pt>
                <c:pt idx="301">
                  <c:v>1.1181818181818182</c:v>
                </c:pt>
                <c:pt idx="302">
                  <c:v>1.1181818181818182</c:v>
                </c:pt>
                <c:pt idx="303">
                  <c:v>1.1181818181818182</c:v>
                </c:pt>
                <c:pt idx="304">
                  <c:v>1.1181818181818182</c:v>
                </c:pt>
                <c:pt idx="305">
                  <c:v>1.1181818181818182</c:v>
                </c:pt>
                <c:pt idx="306">
                  <c:v>1.1181818181818182</c:v>
                </c:pt>
                <c:pt idx="307">
                  <c:v>1.1181818181818182</c:v>
                </c:pt>
                <c:pt idx="308">
                  <c:v>1.1181818181818182</c:v>
                </c:pt>
                <c:pt idx="309">
                  <c:v>1.1181818181818182</c:v>
                </c:pt>
                <c:pt idx="310">
                  <c:v>1.1181818181818182</c:v>
                </c:pt>
                <c:pt idx="311">
                  <c:v>1.1181818181818182</c:v>
                </c:pt>
                <c:pt idx="312">
                  <c:v>1.1181818181818182</c:v>
                </c:pt>
                <c:pt idx="313">
                  <c:v>1.1181818181818182</c:v>
                </c:pt>
                <c:pt idx="314">
                  <c:v>1.1181818181818182</c:v>
                </c:pt>
                <c:pt idx="315">
                  <c:v>1.1181818181818182</c:v>
                </c:pt>
                <c:pt idx="316">
                  <c:v>1.1181818181818182</c:v>
                </c:pt>
                <c:pt idx="317">
                  <c:v>1.1181818181818182</c:v>
                </c:pt>
                <c:pt idx="318">
                  <c:v>1.1181818181818182</c:v>
                </c:pt>
                <c:pt idx="319">
                  <c:v>1.1181818181818182</c:v>
                </c:pt>
                <c:pt idx="320">
                  <c:v>1.1181818181818182</c:v>
                </c:pt>
                <c:pt idx="321">
                  <c:v>1.1181818181818182</c:v>
                </c:pt>
                <c:pt idx="322">
                  <c:v>1.1181818181818182</c:v>
                </c:pt>
                <c:pt idx="323">
                  <c:v>1.1181818181818182</c:v>
                </c:pt>
                <c:pt idx="324">
                  <c:v>1.1181818181818182</c:v>
                </c:pt>
                <c:pt idx="325">
                  <c:v>1.1181818181818182</c:v>
                </c:pt>
                <c:pt idx="326">
                  <c:v>1.1181818181818182</c:v>
                </c:pt>
                <c:pt idx="327">
                  <c:v>1.1181818181818182</c:v>
                </c:pt>
                <c:pt idx="328">
                  <c:v>1.1181818181818182</c:v>
                </c:pt>
                <c:pt idx="329">
                  <c:v>1.1181818181818182</c:v>
                </c:pt>
                <c:pt idx="330">
                  <c:v>1.1181818181818182</c:v>
                </c:pt>
                <c:pt idx="331">
                  <c:v>1.1181818181818182</c:v>
                </c:pt>
                <c:pt idx="332">
                  <c:v>1.1181818181818182</c:v>
                </c:pt>
                <c:pt idx="333">
                  <c:v>1.1181818181818182</c:v>
                </c:pt>
                <c:pt idx="334">
                  <c:v>1.1181818181818182</c:v>
                </c:pt>
                <c:pt idx="335">
                  <c:v>1.1181818181818182</c:v>
                </c:pt>
                <c:pt idx="336">
                  <c:v>1.1181818181818182</c:v>
                </c:pt>
                <c:pt idx="337">
                  <c:v>1.1181818181818182</c:v>
                </c:pt>
                <c:pt idx="338">
                  <c:v>1.1181818181818182</c:v>
                </c:pt>
                <c:pt idx="339">
                  <c:v>1.1181818181818182</c:v>
                </c:pt>
                <c:pt idx="340">
                  <c:v>1.1181818181818182</c:v>
                </c:pt>
                <c:pt idx="341">
                  <c:v>1.1181818181818182</c:v>
                </c:pt>
                <c:pt idx="342">
                  <c:v>1.1181818181818182</c:v>
                </c:pt>
                <c:pt idx="343">
                  <c:v>1.1181818181818182</c:v>
                </c:pt>
                <c:pt idx="344">
                  <c:v>1.1181818181818182</c:v>
                </c:pt>
                <c:pt idx="345">
                  <c:v>1.1181818181818182</c:v>
                </c:pt>
                <c:pt idx="346">
                  <c:v>1.1181818181818182</c:v>
                </c:pt>
                <c:pt idx="347">
                  <c:v>1.1181818181818182</c:v>
                </c:pt>
                <c:pt idx="348">
                  <c:v>1.1181818181818182</c:v>
                </c:pt>
                <c:pt idx="349">
                  <c:v>1.1181818181818182</c:v>
                </c:pt>
                <c:pt idx="350">
                  <c:v>1.1181818181818182</c:v>
                </c:pt>
                <c:pt idx="351">
                  <c:v>1.1181818181818182</c:v>
                </c:pt>
                <c:pt idx="352">
                  <c:v>1.1181818181818182</c:v>
                </c:pt>
                <c:pt idx="353">
                  <c:v>1.1181818181818182</c:v>
                </c:pt>
                <c:pt idx="354">
                  <c:v>1.1181818181818182</c:v>
                </c:pt>
                <c:pt idx="355">
                  <c:v>1.1181818181818182</c:v>
                </c:pt>
                <c:pt idx="356">
                  <c:v>1.1181818181818182</c:v>
                </c:pt>
                <c:pt idx="357">
                  <c:v>1.1181818181818182</c:v>
                </c:pt>
                <c:pt idx="358">
                  <c:v>1.1181818181818182</c:v>
                </c:pt>
                <c:pt idx="359">
                  <c:v>1.1181818181818182</c:v>
                </c:pt>
                <c:pt idx="360">
                  <c:v>1.1181818181818182</c:v>
                </c:pt>
                <c:pt idx="361">
                  <c:v>1.1181818181818182</c:v>
                </c:pt>
                <c:pt idx="362">
                  <c:v>1.1181818181818182</c:v>
                </c:pt>
                <c:pt idx="363">
                  <c:v>1.1181818181818182</c:v>
                </c:pt>
                <c:pt idx="364">
                  <c:v>1.1181818181818182</c:v>
                </c:pt>
                <c:pt idx="365">
                  <c:v>1.1181818181818182</c:v>
                </c:pt>
                <c:pt idx="366">
                  <c:v>1.1181818181818182</c:v>
                </c:pt>
                <c:pt idx="367">
                  <c:v>1.1181818181818182</c:v>
                </c:pt>
                <c:pt idx="368">
                  <c:v>1.1181818181818182</c:v>
                </c:pt>
                <c:pt idx="369">
                  <c:v>1.1181818181818182</c:v>
                </c:pt>
                <c:pt idx="370">
                  <c:v>1.1181818181818182</c:v>
                </c:pt>
                <c:pt idx="371">
                  <c:v>1.1181818181818182</c:v>
                </c:pt>
                <c:pt idx="372">
                  <c:v>1.1181818181818182</c:v>
                </c:pt>
                <c:pt idx="373">
                  <c:v>1.1181818181818182</c:v>
                </c:pt>
                <c:pt idx="374">
                  <c:v>1.1181818181818182</c:v>
                </c:pt>
                <c:pt idx="375">
                  <c:v>1.1181818181818182</c:v>
                </c:pt>
                <c:pt idx="376">
                  <c:v>1.1181818181818182</c:v>
                </c:pt>
                <c:pt idx="377">
                  <c:v>1.1181818181818182</c:v>
                </c:pt>
                <c:pt idx="378">
                  <c:v>1.1181818181818182</c:v>
                </c:pt>
                <c:pt idx="379">
                  <c:v>1.1181818181818182</c:v>
                </c:pt>
                <c:pt idx="380">
                  <c:v>1.1181818181818182</c:v>
                </c:pt>
                <c:pt idx="381">
                  <c:v>1.1181818181818182</c:v>
                </c:pt>
                <c:pt idx="382">
                  <c:v>1.1181818181818182</c:v>
                </c:pt>
                <c:pt idx="383">
                  <c:v>1.1181818181818182</c:v>
                </c:pt>
                <c:pt idx="384">
                  <c:v>1.1181818181818182</c:v>
                </c:pt>
                <c:pt idx="385">
                  <c:v>1.1181818181818182</c:v>
                </c:pt>
                <c:pt idx="386">
                  <c:v>1.1181818181818182</c:v>
                </c:pt>
                <c:pt idx="387">
                  <c:v>1.1181818181818182</c:v>
                </c:pt>
                <c:pt idx="388">
                  <c:v>1.1181818181818182</c:v>
                </c:pt>
                <c:pt idx="389">
                  <c:v>1.1181818181818182</c:v>
                </c:pt>
                <c:pt idx="390">
                  <c:v>1.1181818181818182</c:v>
                </c:pt>
                <c:pt idx="391">
                  <c:v>1.1181818181818182</c:v>
                </c:pt>
                <c:pt idx="392">
                  <c:v>1.1181818181818182</c:v>
                </c:pt>
                <c:pt idx="393">
                  <c:v>1.1181818181818182</c:v>
                </c:pt>
                <c:pt idx="394">
                  <c:v>1.1181818181818182</c:v>
                </c:pt>
                <c:pt idx="395">
                  <c:v>1.1181818181818182</c:v>
                </c:pt>
                <c:pt idx="396">
                  <c:v>1.1181818181818182</c:v>
                </c:pt>
                <c:pt idx="397">
                  <c:v>1.1181818181818182</c:v>
                </c:pt>
                <c:pt idx="398">
                  <c:v>1.1181818181818182</c:v>
                </c:pt>
                <c:pt idx="399">
                  <c:v>1.1181818181818182</c:v>
                </c:pt>
                <c:pt idx="400">
                  <c:v>1.1181818181818182</c:v>
                </c:pt>
                <c:pt idx="401">
                  <c:v>1.1181818181818182</c:v>
                </c:pt>
                <c:pt idx="402">
                  <c:v>1.1181818181818182</c:v>
                </c:pt>
                <c:pt idx="403">
                  <c:v>1.1181818181818182</c:v>
                </c:pt>
                <c:pt idx="404">
                  <c:v>1.1181818181818182</c:v>
                </c:pt>
                <c:pt idx="405">
                  <c:v>1.1181818181818182</c:v>
                </c:pt>
                <c:pt idx="406">
                  <c:v>1.1181818181818182</c:v>
                </c:pt>
                <c:pt idx="407">
                  <c:v>1.1181818181818182</c:v>
                </c:pt>
                <c:pt idx="408">
                  <c:v>1.1181818181818182</c:v>
                </c:pt>
                <c:pt idx="409">
                  <c:v>1.1181818181818182</c:v>
                </c:pt>
                <c:pt idx="410">
                  <c:v>1.1181818181818182</c:v>
                </c:pt>
                <c:pt idx="411">
                  <c:v>1.1181818181818182</c:v>
                </c:pt>
                <c:pt idx="412">
                  <c:v>1.1181818181818182</c:v>
                </c:pt>
                <c:pt idx="413">
                  <c:v>1.1181818181818182</c:v>
                </c:pt>
                <c:pt idx="414">
                  <c:v>1.1181818181818182</c:v>
                </c:pt>
                <c:pt idx="415">
                  <c:v>1.1181818181818182</c:v>
                </c:pt>
                <c:pt idx="416">
                  <c:v>1.1181818181818182</c:v>
                </c:pt>
                <c:pt idx="417">
                  <c:v>1.1181818181818182</c:v>
                </c:pt>
                <c:pt idx="418">
                  <c:v>1.1181818181818182</c:v>
                </c:pt>
                <c:pt idx="419">
                  <c:v>1.1181818181818182</c:v>
                </c:pt>
                <c:pt idx="420">
                  <c:v>1.1181818181818182</c:v>
                </c:pt>
                <c:pt idx="421">
                  <c:v>1.1181818181818182</c:v>
                </c:pt>
                <c:pt idx="422">
                  <c:v>1.1181818181818182</c:v>
                </c:pt>
                <c:pt idx="423">
                  <c:v>1.1181818181818182</c:v>
                </c:pt>
                <c:pt idx="424">
                  <c:v>1.1181818181818182</c:v>
                </c:pt>
                <c:pt idx="425">
                  <c:v>1.1181818181818182</c:v>
                </c:pt>
                <c:pt idx="426">
                  <c:v>1.1181818181818182</c:v>
                </c:pt>
                <c:pt idx="427">
                  <c:v>1.1181818181818182</c:v>
                </c:pt>
                <c:pt idx="428">
                  <c:v>1.1181818181818182</c:v>
                </c:pt>
                <c:pt idx="429">
                  <c:v>1.1181818181818182</c:v>
                </c:pt>
                <c:pt idx="430">
                  <c:v>1.1181818181818182</c:v>
                </c:pt>
                <c:pt idx="431">
                  <c:v>1.1181818181818182</c:v>
                </c:pt>
                <c:pt idx="432">
                  <c:v>1.1181818181818182</c:v>
                </c:pt>
                <c:pt idx="433">
                  <c:v>1.1181818181818182</c:v>
                </c:pt>
                <c:pt idx="434">
                  <c:v>1.1181818181818182</c:v>
                </c:pt>
                <c:pt idx="435">
                  <c:v>1.1181818181818182</c:v>
                </c:pt>
                <c:pt idx="436">
                  <c:v>1.1181818181818182</c:v>
                </c:pt>
                <c:pt idx="437">
                  <c:v>1.1181818181818182</c:v>
                </c:pt>
                <c:pt idx="438">
                  <c:v>1.1181818181818182</c:v>
                </c:pt>
                <c:pt idx="439">
                  <c:v>1.1181818181818182</c:v>
                </c:pt>
                <c:pt idx="440">
                  <c:v>1.1181818181818182</c:v>
                </c:pt>
                <c:pt idx="441">
                  <c:v>1.1181818181818182</c:v>
                </c:pt>
                <c:pt idx="442">
                  <c:v>1.1181818181818182</c:v>
                </c:pt>
                <c:pt idx="443">
                  <c:v>1.1181818181818182</c:v>
                </c:pt>
                <c:pt idx="444">
                  <c:v>1.1181818181818182</c:v>
                </c:pt>
                <c:pt idx="445">
                  <c:v>1.1181818181818182</c:v>
                </c:pt>
                <c:pt idx="446">
                  <c:v>1.1181818181818182</c:v>
                </c:pt>
                <c:pt idx="447">
                  <c:v>1.1181818181818182</c:v>
                </c:pt>
                <c:pt idx="448">
                  <c:v>1.1181818181818182</c:v>
                </c:pt>
                <c:pt idx="449">
                  <c:v>1.1181818181818182</c:v>
                </c:pt>
                <c:pt idx="450">
                  <c:v>1.1181818181818182</c:v>
                </c:pt>
                <c:pt idx="451">
                  <c:v>1.1181818181818182</c:v>
                </c:pt>
                <c:pt idx="452">
                  <c:v>1.1181818181818182</c:v>
                </c:pt>
                <c:pt idx="453">
                  <c:v>1.1181818181818182</c:v>
                </c:pt>
                <c:pt idx="454">
                  <c:v>1.1181818181818182</c:v>
                </c:pt>
                <c:pt idx="455">
                  <c:v>1.1181818181818182</c:v>
                </c:pt>
                <c:pt idx="456">
                  <c:v>1.1181818181818182</c:v>
                </c:pt>
                <c:pt idx="457">
                  <c:v>1.1181818181818182</c:v>
                </c:pt>
                <c:pt idx="458">
                  <c:v>1.1181818181818182</c:v>
                </c:pt>
                <c:pt idx="459">
                  <c:v>1.1181818181818182</c:v>
                </c:pt>
                <c:pt idx="460">
                  <c:v>1.1181818181818182</c:v>
                </c:pt>
                <c:pt idx="461">
                  <c:v>1.1181818181818182</c:v>
                </c:pt>
                <c:pt idx="462">
                  <c:v>1.1181818181818182</c:v>
                </c:pt>
                <c:pt idx="463">
                  <c:v>1.1181818181818182</c:v>
                </c:pt>
                <c:pt idx="464">
                  <c:v>1.1181818181818182</c:v>
                </c:pt>
                <c:pt idx="465">
                  <c:v>1.1181818181818182</c:v>
                </c:pt>
                <c:pt idx="466">
                  <c:v>1.1181818181818182</c:v>
                </c:pt>
                <c:pt idx="467">
                  <c:v>1.1181818181818182</c:v>
                </c:pt>
                <c:pt idx="468">
                  <c:v>1.1181818181818182</c:v>
                </c:pt>
                <c:pt idx="469">
                  <c:v>1.1181818181818182</c:v>
                </c:pt>
                <c:pt idx="470">
                  <c:v>1.1181818181818182</c:v>
                </c:pt>
                <c:pt idx="471">
                  <c:v>1.1181818181818182</c:v>
                </c:pt>
                <c:pt idx="472">
                  <c:v>1.1181818181818182</c:v>
                </c:pt>
                <c:pt idx="473">
                  <c:v>1.1181818181818182</c:v>
                </c:pt>
                <c:pt idx="474">
                  <c:v>1.1181818181818182</c:v>
                </c:pt>
                <c:pt idx="475">
                  <c:v>1.1181818181818182</c:v>
                </c:pt>
                <c:pt idx="476">
                  <c:v>1.1181818181818182</c:v>
                </c:pt>
                <c:pt idx="477">
                  <c:v>1.1181818181818182</c:v>
                </c:pt>
                <c:pt idx="478">
                  <c:v>1.1181818181818182</c:v>
                </c:pt>
                <c:pt idx="479">
                  <c:v>1.1181818181818182</c:v>
                </c:pt>
                <c:pt idx="480">
                  <c:v>1.1181818181818182</c:v>
                </c:pt>
                <c:pt idx="481">
                  <c:v>1.1181818181818182</c:v>
                </c:pt>
                <c:pt idx="482">
                  <c:v>1.1181818181818182</c:v>
                </c:pt>
                <c:pt idx="483">
                  <c:v>1.1181818181818182</c:v>
                </c:pt>
                <c:pt idx="484">
                  <c:v>1.1181818181818182</c:v>
                </c:pt>
                <c:pt idx="485">
                  <c:v>1.1181818181818182</c:v>
                </c:pt>
                <c:pt idx="486">
                  <c:v>1.1181818181818182</c:v>
                </c:pt>
                <c:pt idx="487">
                  <c:v>1.1181818181818182</c:v>
                </c:pt>
                <c:pt idx="488">
                  <c:v>1.1181818181818182</c:v>
                </c:pt>
                <c:pt idx="489">
                  <c:v>1.1181818181818182</c:v>
                </c:pt>
                <c:pt idx="490">
                  <c:v>1.1181818181818182</c:v>
                </c:pt>
                <c:pt idx="491">
                  <c:v>1.1181818181818182</c:v>
                </c:pt>
                <c:pt idx="492">
                  <c:v>1.1181818181818182</c:v>
                </c:pt>
                <c:pt idx="493">
                  <c:v>1.1181818181818182</c:v>
                </c:pt>
                <c:pt idx="494">
                  <c:v>1.1181818181818182</c:v>
                </c:pt>
                <c:pt idx="495">
                  <c:v>1.1181818181818182</c:v>
                </c:pt>
                <c:pt idx="496">
                  <c:v>1.1181818181818182</c:v>
                </c:pt>
                <c:pt idx="497">
                  <c:v>1.1181818181818182</c:v>
                </c:pt>
                <c:pt idx="498">
                  <c:v>1.1181818181818182</c:v>
                </c:pt>
                <c:pt idx="499">
                  <c:v>1.1181818181818182</c:v>
                </c:pt>
                <c:pt idx="500">
                  <c:v>1.1181818181818182</c:v>
                </c:pt>
                <c:pt idx="501">
                  <c:v>1.1181818181818182</c:v>
                </c:pt>
                <c:pt idx="502">
                  <c:v>1.1181818181818182</c:v>
                </c:pt>
                <c:pt idx="503">
                  <c:v>1.1181818181818182</c:v>
                </c:pt>
                <c:pt idx="504">
                  <c:v>1.1181818181818182</c:v>
                </c:pt>
                <c:pt idx="505">
                  <c:v>1.1181818181818182</c:v>
                </c:pt>
                <c:pt idx="506">
                  <c:v>1.1181818181818182</c:v>
                </c:pt>
                <c:pt idx="507">
                  <c:v>1.1181818181818182</c:v>
                </c:pt>
                <c:pt idx="508">
                  <c:v>1.1181818181818182</c:v>
                </c:pt>
                <c:pt idx="509">
                  <c:v>1.1181818181818182</c:v>
                </c:pt>
                <c:pt idx="510">
                  <c:v>1.1181818181818182</c:v>
                </c:pt>
                <c:pt idx="511">
                  <c:v>1.1181818181818182</c:v>
                </c:pt>
                <c:pt idx="512">
                  <c:v>1.1181818181818182</c:v>
                </c:pt>
                <c:pt idx="513">
                  <c:v>1.1181818181818182</c:v>
                </c:pt>
                <c:pt idx="514">
                  <c:v>1.1181818181818182</c:v>
                </c:pt>
                <c:pt idx="515">
                  <c:v>1.1181818181818182</c:v>
                </c:pt>
                <c:pt idx="516">
                  <c:v>1.1181818181818182</c:v>
                </c:pt>
                <c:pt idx="517">
                  <c:v>1.1181818181818182</c:v>
                </c:pt>
                <c:pt idx="518">
                  <c:v>1.1181818181818182</c:v>
                </c:pt>
                <c:pt idx="519">
                  <c:v>1.1181818181818182</c:v>
                </c:pt>
                <c:pt idx="520">
                  <c:v>1.1181818181818182</c:v>
                </c:pt>
                <c:pt idx="521">
                  <c:v>1.1181818181818182</c:v>
                </c:pt>
                <c:pt idx="522">
                  <c:v>1.1181818181818182</c:v>
                </c:pt>
                <c:pt idx="523">
                  <c:v>1.1181818181818182</c:v>
                </c:pt>
                <c:pt idx="524">
                  <c:v>1.1181818181818182</c:v>
                </c:pt>
                <c:pt idx="525">
                  <c:v>1.1181818181818182</c:v>
                </c:pt>
                <c:pt idx="526">
                  <c:v>1.1181818181818182</c:v>
                </c:pt>
                <c:pt idx="527">
                  <c:v>1.1181818181818182</c:v>
                </c:pt>
                <c:pt idx="528">
                  <c:v>1.1181818181818182</c:v>
                </c:pt>
                <c:pt idx="529">
                  <c:v>1.1181818181818182</c:v>
                </c:pt>
                <c:pt idx="530">
                  <c:v>1.1181818181818182</c:v>
                </c:pt>
                <c:pt idx="531">
                  <c:v>1.1181818181818182</c:v>
                </c:pt>
                <c:pt idx="532">
                  <c:v>1.1181818181818182</c:v>
                </c:pt>
                <c:pt idx="533">
                  <c:v>1.1181818181818182</c:v>
                </c:pt>
                <c:pt idx="534">
                  <c:v>1.1181818181818182</c:v>
                </c:pt>
                <c:pt idx="535">
                  <c:v>1.1181818181818182</c:v>
                </c:pt>
                <c:pt idx="536">
                  <c:v>1.1181818181818182</c:v>
                </c:pt>
                <c:pt idx="537">
                  <c:v>1.1181818181818182</c:v>
                </c:pt>
                <c:pt idx="538">
                  <c:v>1.1181818181818182</c:v>
                </c:pt>
                <c:pt idx="539">
                  <c:v>1.1181818181818182</c:v>
                </c:pt>
                <c:pt idx="540">
                  <c:v>1.1181818181818182</c:v>
                </c:pt>
                <c:pt idx="541">
                  <c:v>1.1181818181818182</c:v>
                </c:pt>
                <c:pt idx="542">
                  <c:v>1.1181818181818182</c:v>
                </c:pt>
                <c:pt idx="543">
                  <c:v>1.1181818181818182</c:v>
                </c:pt>
                <c:pt idx="544">
                  <c:v>1.1181818181818182</c:v>
                </c:pt>
                <c:pt idx="545">
                  <c:v>1.1181818181818182</c:v>
                </c:pt>
                <c:pt idx="546">
                  <c:v>1.1181818181818182</c:v>
                </c:pt>
                <c:pt idx="547">
                  <c:v>1.1181818181818182</c:v>
                </c:pt>
                <c:pt idx="548">
                  <c:v>1.1181818181818182</c:v>
                </c:pt>
                <c:pt idx="549">
                  <c:v>1.1181818181818182</c:v>
                </c:pt>
                <c:pt idx="550">
                  <c:v>1.1181818181818182</c:v>
                </c:pt>
                <c:pt idx="551">
                  <c:v>1.1181818181818182</c:v>
                </c:pt>
                <c:pt idx="552">
                  <c:v>1.1181818181818182</c:v>
                </c:pt>
                <c:pt idx="553">
                  <c:v>1.1181818181818182</c:v>
                </c:pt>
                <c:pt idx="554">
                  <c:v>1.1181818181818182</c:v>
                </c:pt>
                <c:pt idx="555">
                  <c:v>1.1181818181818182</c:v>
                </c:pt>
                <c:pt idx="556">
                  <c:v>1.1181818181818182</c:v>
                </c:pt>
                <c:pt idx="557">
                  <c:v>1.1181818181818182</c:v>
                </c:pt>
                <c:pt idx="558">
                  <c:v>1.1181818181818182</c:v>
                </c:pt>
                <c:pt idx="559">
                  <c:v>1.1181818181818182</c:v>
                </c:pt>
                <c:pt idx="560">
                  <c:v>1.1181818181818182</c:v>
                </c:pt>
                <c:pt idx="561">
                  <c:v>1.1181818181818182</c:v>
                </c:pt>
                <c:pt idx="562">
                  <c:v>1.1181818181818182</c:v>
                </c:pt>
                <c:pt idx="563">
                  <c:v>1.1181818181818182</c:v>
                </c:pt>
                <c:pt idx="564">
                  <c:v>1.1181818181818182</c:v>
                </c:pt>
                <c:pt idx="565">
                  <c:v>1.1181818181818182</c:v>
                </c:pt>
                <c:pt idx="566">
                  <c:v>1.1181818181818182</c:v>
                </c:pt>
                <c:pt idx="567">
                  <c:v>1.1181818181818182</c:v>
                </c:pt>
                <c:pt idx="568">
                  <c:v>1.1181818181818182</c:v>
                </c:pt>
                <c:pt idx="569">
                  <c:v>1.1181818181818182</c:v>
                </c:pt>
                <c:pt idx="570">
                  <c:v>1.1181818181818182</c:v>
                </c:pt>
                <c:pt idx="571">
                  <c:v>1.1181818181818182</c:v>
                </c:pt>
                <c:pt idx="572">
                  <c:v>1.1181818181818182</c:v>
                </c:pt>
                <c:pt idx="573">
                  <c:v>1.1181818181818182</c:v>
                </c:pt>
                <c:pt idx="574">
                  <c:v>1.1181818181818182</c:v>
                </c:pt>
                <c:pt idx="575">
                  <c:v>1.1181818181818182</c:v>
                </c:pt>
                <c:pt idx="576">
                  <c:v>1.1181818181818182</c:v>
                </c:pt>
                <c:pt idx="577">
                  <c:v>1.1181818181818182</c:v>
                </c:pt>
                <c:pt idx="578">
                  <c:v>1.1181818181818182</c:v>
                </c:pt>
                <c:pt idx="579">
                  <c:v>1.1181818181818182</c:v>
                </c:pt>
                <c:pt idx="580">
                  <c:v>1.1181818181818182</c:v>
                </c:pt>
                <c:pt idx="581">
                  <c:v>1.1181818181818182</c:v>
                </c:pt>
                <c:pt idx="582">
                  <c:v>1.1181818181818182</c:v>
                </c:pt>
                <c:pt idx="583">
                  <c:v>1.1181818181818182</c:v>
                </c:pt>
                <c:pt idx="584">
                  <c:v>1.1181818181818182</c:v>
                </c:pt>
                <c:pt idx="585">
                  <c:v>1.1181818181818182</c:v>
                </c:pt>
                <c:pt idx="586">
                  <c:v>1.1181818181818182</c:v>
                </c:pt>
                <c:pt idx="587">
                  <c:v>1.1181818181818182</c:v>
                </c:pt>
                <c:pt idx="588">
                  <c:v>1.1181818181818182</c:v>
                </c:pt>
                <c:pt idx="589">
                  <c:v>1.1181818181818182</c:v>
                </c:pt>
                <c:pt idx="590">
                  <c:v>1.1181818181818182</c:v>
                </c:pt>
                <c:pt idx="591">
                  <c:v>1.1181818181818182</c:v>
                </c:pt>
                <c:pt idx="592">
                  <c:v>1.1181818181818182</c:v>
                </c:pt>
                <c:pt idx="593">
                  <c:v>1.1181818181818182</c:v>
                </c:pt>
                <c:pt idx="594">
                  <c:v>1.1181818181818182</c:v>
                </c:pt>
                <c:pt idx="595">
                  <c:v>1.1181818181818182</c:v>
                </c:pt>
                <c:pt idx="596">
                  <c:v>1.1181818181818182</c:v>
                </c:pt>
                <c:pt idx="597">
                  <c:v>1.1181818181818182</c:v>
                </c:pt>
                <c:pt idx="598">
                  <c:v>1.1181818181818182</c:v>
                </c:pt>
                <c:pt idx="599">
                  <c:v>1.1181818181818182</c:v>
                </c:pt>
                <c:pt idx="600">
                  <c:v>1.1181818181818182</c:v>
                </c:pt>
              </c:numCache>
            </c:numRef>
          </c:val>
          <c:smooth val="0"/>
          <c:extLst>
            <c:ext xmlns:c16="http://schemas.microsoft.com/office/drawing/2014/chart" uri="{C3380CC4-5D6E-409C-BE32-E72D297353CC}">
              <c16:uniqueId val="{00000002-B4CA-4B24-9D13-01AE16891D2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171624713958809E-2"/>
          <c:y val="0"/>
          <c:w val="0.94965675057208243"/>
          <c:h val="0.77731729313172948"/>
        </c:manualLayout>
      </c:layout>
      <c:barChart>
        <c:barDir val="col"/>
        <c:grouping val="clustered"/>
        <c:varyColors val="1"/>
        <c:ser>
          <c:idx val="0"/>
          <c:order val="0"/>
          <c:tx>
            <c:strRef>
              <c:f>Sheet1!$A$2</c:f>
              <c:strCache>
                <c:ptCount val="1"/>
                <c:pt idx="0">
                  <c:v>Annual Operating Cost</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66B-424E-9AB2-8CB61FA98B10}"/>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966B-424E-9AB2-8CB61FA98B1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966B-424E-9AB2-8CB61FA98B10}"/>
              </c:ext>
            </c:extLst>
          </c:dPt>
          <c:cat>
            <c:strRef>
              <c:f>Sheet1!$B$1:$D$1</c:f>
              <c:strCache>
                <c:ptCount val="3"/>
                <c:pt idx="0">
                  <c:v>Min OA + Cleaning 
(IAQP)</c:v>
                </c:pt>
                <c:pt idx="1">
                  <c:v>Min OA no Cleaning 
(VRP)</c:v>
                </c:pt>
                <c:pt idx="2">
                  <c:v>Increased OA 
(VRP + 30%)</c:v>
                </c:pt>
              </c:strCache>
            </c:strRef>
          </c:cat>
          <c:val>
            <c:numRef>
              <c:f>Sheet1!$B$2:$D$2</c:f>
              <c:numCache>
                <c:formatCode>0.0</c:formatCode>
                <c:ptCount val="3"/>
                <c:pt idx="0">
                  <c:v>1.44</c:v>
                </c:pt>
                <c:pt idx="1">
                  <c:v>3.09</c:v>
                </c:pt>
                <c:pt idx="2">
                  <c:v>4.74</c:v>
                </c:pt>
              </c:numCache>
            </c:numRef>
          </c:val>
          <c:extLst>
            <c:ext xmlns:c16="http://schemas.microsoft.com/office/drawing/2014/chart" uri="{C3380CC4-5D6E-409C-BE32-E72D297353CC}">
              <c16:uniqueId val="{00000006-966B-424E-9AB2-8CB61FA98B10}"/>
            </c:ext>
          </c:extLst>
        </c:ser>
        <c:dLbls>
          <c:showLegendKey val="0"/>
          <c:showVal val="0"/>
          <c:showCatName val="0"/>
          <c:showSerName val="0"/>
          <c:showPercent val="0"/>
          <c:showBubbleSize val="0"/>
        </c:dLbls>
        <c:gapWidth val="16"/>
        <c:overlap val="-39"/>
        <c:axId val="758707712"/>
        <c:axId val="758703968"/>
      </c:barChart>
      <c:catAx>
        <c:axId val="758707712"/>
        <c:scaling>
          <c:orientation val="minMax"/>
        </c:scaling>
        <c:delete val="1"/>
        <c:axPos val="b"/>
        <c:numFmt formatCode="General" sourceLinked="1"/>
        <c:majorTickMark val="none"/>
        <c:minorTickMark val="none"/>
        <c:tickLblPos val="nextTo"/>
        <c:crossAx val="758703968"/>
        <c:crosses val="autoZero"/>
        <c:auto val="1"/>
        <c:lblAlgn val="ctr"/>
        <c:lblOffset val="100"/>
        <c:noMultiLvlLbl val="0"/>
      </c:catAx>
      <c:valAx>
        <c:axId val="758703968"/>
        <c:scaling>
          <c:orientation val="minMax"/>
        </c:scaling>
        <c:delete val="1"/>
        <c:axPos val="l"/>
        <c:numFmt formatCode="0.0" sourceLinked="1"/>
        <c:majorTickMark val="none"/>
        <c:minorTickMark val="none"/>
        <c:tickLblPos val="nextTo"/>
        <c:crossAx val="7587077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9525">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556D-4A0F-B245-2C4E0681D095}"/>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9525">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D1BF-45C4-B2EB-F37A39842E8E}"/>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A8252E"/>
              </a:solidFill>
              <a:round/>
            </a:ln>
            <a:effectLst/>
          </c:spPr>
          <c:marker>
            <c:symbol val="circle"/>
            <c:size val="5"/>
            <c:spPr>
              <a:solidFill>
                <a:srgbClr val="C00000"/>
              </a:solidFill>
              <a:ln w="9525">
                <a:solidFill>
                  <a:srgbClr val="A8252E"/>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F8BE-4026-B764-F17FFAE7C84A}"/>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C00000"/>
              </a:solidFill>
              <a:round/>
            </a:ln>
            <a:effectLst/>
          </c:spPr>
          <c:marker>
            <c:symbol val="circle"/>
            <c:size val="5"/>
            <c:spPr>
              <a:solidFill>
                <a:srgbClr val="C00000"/>
              </a:solidFill>
              <a:ln w="9525">
                <a:solidFill>
                  <a:srgbClr val="C00000"/>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3670-4B36-9905-18D34C914C37}"/>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C00000"/>
              </a:solidFill>
              <a:round/>
            </a:ln>
            <a:effectLst/>
          </c:spPr>
          <c:marker>
            <c:symbol val="circle"/>
            <c:size val="5"/>
            <c:spPr>
              <a:solidFill>
                <a:srgbClr val="C00000"/>
              </a:solidFill>
              <a:ln w="9525">
                <a:solidFill>
                  <a:srgbClr val="C00000"/>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2A0E-434A-8F6C-D8F1495C836A}"/>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25400">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9099-41F7-8447-C822CD7EEC17}"/>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1"/>
        <c:axPos val="b"/>
        <c:numFmt formatCode="General" sourceLinked="1"/>
        <c:majorTickMark val="none"/>
        <c:minorTickMark val="none"/>
        <c:tickLblPos val="nextTo"/>
        <c:crossAx val="681142751"/>
        <c:crosses val="autoZero"/>
        <c:crossBetween val="midCat"/>
        <c:majorUnit val="5"/>
      </c:valAx>
      <c:valAx>
        <c:axId val="681142751"/>
        <c:scaling>
          <c:orientation val="minMax"/>
        </c:scaling>
        <c:delete val="1"/>
        <c:axPos val="l"/>
        <c:numFmt formatCode="General" sourceLinked="1"/>
        <c:majorTickMark val="none"/>
        <c:minorTickMark val="none"/>
        <c:tickLblPos val="nextTo"/>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a:solidFill>
                <a:schemeClr val="bg1">
                  <a:lumMod val="65000"/>
                </a:schemeClr>
              </a:solid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089C-4192-A90A-E5DF684C4C91}"/>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a:no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4CEC-472F-A18F-41510E43A770}"/>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dgm:t>
        <a:bodyPr/>
        <a:lstStyle/>
        <a:p>
          <a:r>
            <a:rPr lang="en-US"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291CB6BE-9875-4903-8245-E47E3B005ECB}">
      <dgm:prSet phldrT="[Text]"/>
      <dgm:spPr/>
      <dgm:t>
        <a:bodyPr/>
        <a:lstStyle/>
        <a:p>
          <a:r>
            <a:rPr lang="en-US" dirty="0"/>
            <a:t>Low GWP</a:t>
          </a:r>
        </a:p>
      </dgm:t>
    </dgm:pt>
    <dgm:pt modelId="{281A58D3-F9EB-428A-8F07-A6CAC6C9789D}" type="parTrans" cxnId="{8EFF6B5B-72C9-4B9D-92B0-0E247535A4E7}">
      <dgm:prSet/>
      <dgm:spPr/>
      <dgm:t>
        <a:bodyPr/>
        <a:lstStyle/>
        <a:p>
          <a:endParaRPr lang="en-US"/>
        </a:p>
      </dgm:t>
    </dgm:pt>
    <dgm:pt modelId="{0215F547-5FD3-4E8D-A108-CE9FD00FE91B}" type="sibTrans" cxnId="{8EFF6B5B-72C9-4B9D-92B0-0E247535A4E7}">
      <dgm:prSet/>
      <dgm:spPr/>
      <dgm:t>
        <a:bodyPr/>
        <a:lstStyle/>
        <a:p>
          <a:endParaRPr lang="en-US"/>
        </a:p>
      </dgm:t>
    </dgm:pt>
    <dgm:pt modelId="{26D2705E-D6F5-4F7A-B0E8-519DD25EC767}">
      <dgm:prSet phldrT="[Text]"/>
      <dgm:spPr/>
      <dgm:t>
        <a:bodyPr/>
        <a:lstStyle/>
        <a:p>
          <a:r>
            <a:rPr lang="en-US" dirty="0"/>
            <a:t>LCCP</a:t>
          </a:r>
        </a:p>
      </dgm:t>
    </dgm:pt>
    <dgm:pt modelId="{8CF7D228-3466-4C8C-92B5-A6E2AFD5CEAC}" type="parTrans" cxnId="{213E3B80-EBC5-415D-9F66-581CB5563F8B}">
      <dgm:prSet/>
      <dgm:spPr/>
      <dgm:t>
        <a:bodyPr/>
        <a:lstStyle/>
        <a:p>
          <a:endParaRPr lang="en-US"/>
        </a:p>
      </dgm:t>
    </dgm:pt>
    <dgm:pt modelId="{6E9A6184-FA2A-46D4-BED7-75EB078B4A3C}" type="sibTrans" cxnId="{213E3B80-EBC5-415D-9F66-581CB5563F8B}">
      <dgm:prSet/>
      <dgm:spPr/>
      <dgm:t>
        <a:bodyPr/>
        <a:lstStyle/>
        <a:p>
          <a:endParaRPr lang="en-US"/>
        </a:p>
      </dgm:t>
    </dgm:pt>
    <dgm:pt modelId="{7CD6E4DF-6FDF-4D59-BE2D-50DB399D4B5A}">
      <dgm:prSet phldrT="[Text]"/>
      <dgm:spPr/>
      <dgm:t>
        <a:bodyPr/>
        <a:lstStyle/>
        <a:p>
          <a:r>
            <a:rPr lang="en-US" dirty="0"/>
            <a:t>Electrification</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5343BC02-253A-4F07-A81C-85CFAD8D6EC3}">
      <dgm:prSet phldrT="[Text]"/>
      <dgm:spPr/>
      <dgm:t>
        <a:bodyPr/>
        <a:lstStyle/>
        <a:p>
          <a:r>
            <a:rPr lang="en-US" dirty="0"/>
            <a:t>Heat pumps</a:t>
          </a:r>
        </a:p>
      </dgm:t>
    </dgm:pt>
    <dgm:pt modelId="{022F34E3-CB63-4606-A523-BF7F54B41F5C}" type="parTrans" cxnId="{C225668B-250F-4BD2-BB47-B1F61E70A043}">
      <dgm:prSet/>
      <dgm:spPr/>
      <dgm:t>
        <a:bodyPr/>
        <a:lstStyle/>
        <a:p>
          <a:endParaRPr lang="en-US"/>
        </a:p>
      </dgm:t>
    </dgm:pt>
    <dgm:pt modelId="{E749FC5C-9E09-497F-81BA-DA63CBE3E996}" type="sibTrans" cxnId="{C225668B-250F-4BD2-BB47-B1F61E70A043}">
      <dgm:prSet/>
      <dgm:spPr/>
      <dgm:t>
        <a:bodyPr/>
        <a:lstStyle/>
        <a:p>
          <a:endParaRPr lang="en-US"/>
        </a:p>
      </dgm:t>
    </dgm:pt>
    <dgm:pt modelId="{858690F8-465F-430E-ABEC-08D67CDE7534}">
      <dgm:prSet phldrT="[Text]"/>
      <dgm:spPr/>
      <dgm:t>
        <a:bodyPr/>
        <a:lstStyle/>
        <a:p>
          <a:r>
            <a:rPr lang="en-US" dirty="0"/>
            <a:t>System design &amp; optimization</a:t>
          </a:r>
        </a:p>
      </dgm:t>
    </dgm:pt>
    <dgm:pt modelId="{34B2AD63-8887-4C57-9141-F1C284E55CB9}" type="parTrans" cxnId="{630F5988-A78A-4147-B9B4-E3D004A1C6DE}">
      <dgm:prSet/>
      <dgm:spPr/>
      <dgm:t>
        <a:bodyPr/>
        <a:lstStyle/>
        <a:p>
          <a:endParaRPr lang="en-US"/>
        </a:p>
      </dgm:t>
    </dgm:pt>
    <dgm:pt modelId="{E5A8EAA8-E301-4BAC-B028-341DE5E0197F}" type="sibTrans" cxnId="{630F5988-A78A-4147-B9B4-E3D004A1C6DE}">
      <dgm:prSet/>
      <dgm:spPr/>
      <dgm:t>
        <a:bodyPr/>
        <a:lstStyle/>
        <a:p>
          <a:endParaRPr lang="en-US"/>
        </a:p>
      </dgm:t>
    </dgm:pt>
    <dgm:pt modelId="{D00B198E-CBB1-4695-B69F-62F7094132DF}">
      <dgm:prSet phldrT="[Text]"/>
      <dgm:spPr/>
      <dgm:t>
        <a:bodyPr/>
        <a:lstStyle/>
        <a:p>
          <a:r>
            <a:rPr lang="en-US"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03D22D58-8A0D-4783-A442-D18888F3AB5E}">
      <dgm:prSet phldrT="[Text]"/>
      <dgm:spPr/>
      <dgm:t>
        <a:bodyPr/>
        <a:lstStyle/>
        <a:p>
          <a:r>
            <a:rPr lang="en-US" dirty="0"/>
            <a:t>Load reduction</a:t>
          </a:r>
        </a:p>
      </dgm:t>
    </dgm:pt>
    <dgm:pt modelId="{D562179C-D07F-4862-9A64-55BCFF9C05B3}" type="parTrans" cxnId="{CC4E2137-BC01-4489-978A-AE3C7A070215}">
      <dgm:prSet/>
      <dgm:spPr/>
      <dgm:t>
        <a:bodyPr/>
        <a:lstStyle/>
        <a:p>
          <a:endParaRPr lang="en-US"/>
        </a:p>
      </dgm:t>
    </dgm:pt>
    <dgm:pt modelId="{A60CE773-1A61-486D-962A-29770AAF2DEF}" type="sibTrans" cxnId="{CC4E2137-BC01-4489-978A-AE3C7A070215}">
      <dgm:prSet/>
      <dgm:spPr/>
      <dgm:t>
        <a:bodyPr/>
        <a:lstStyle/>
        <a:p>
          <a:endParaRPr lang="en-US"/>
        </a:p>
      </dgm:t>
    </dgm:pt>
    <dgm:pt modelId="{82D16192-FDA4-41F5-8313-2C0BB5E1AFB5}">
      <dgm:prSet phldrT="[Text]"/>
      <dgm:spPr/>
      <dgm:t>
        <a:bodyPr/>
        <a:lstStyle/>
        <a:p>
          <a:r>
            <a:rPr lang="en-US" dirty="0"/>
            <a:t>Ventilation</a:t>
          </a:r>
        </a:p>
      </dgm:t>
    </dgm:pt>
    <dgm:pt modelId="{F708A390-6E7C-41D0-80A8-8EA5B6DCB5EE}" type="parTrans" cxnId="{30D9F4EC-0164-4027-82DF-37B11334A524}">
      <dgm:prSet/>
      <dgm:spPr/>
      <dgm:t>
        <a:bodyPr/>
        <a:lstStyle/>
        <a:p>
          <a:endParaRPr lang="en-US"/>
        </a:p>
      </dgm:t>
    </dgm:pt>
    <dgm:pt modelId="{80A2F065-3E0E-4A51-B82B-DB2072EDFDAA}" type="sibTrans" cxnId="{30D9F4EC-0164-4027-82DF-37B11334A524}">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custLinFactNeighborY="-607"/>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EEF38713-73CC-4569-B72B-22EC99F5C578}" type="presOf" srcId="{82D16192-FDA4-41F5-8313-2C0BB5E1AFB5}" destId="{D6C74FCF-33E8-4E5A-B28A-DF8538D8C8C3}" srcOrd="0" destOrd="1"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CC4E2137-BC01-4489-978A-AE3C7A070215}" srcId="{D00B198E-CBB1-4695-B69F-62F7094132DF}" destId="{03D22D58-8A0D-4783-A442-D18888F3AB5E}" srcOrd="0" destOrd="0" parTransId="{D562179C-D07F-4862-9A64-55BCFF9C05B3}" sibTransId="{A60CE773-1A61-486D-962A-29770AAF2DEF}"/>
    <dgm:cxn modelId="{8EFF6B5B-72C9-4B9D-92B0-0E247535A4E7}" srcId="{EFB8FD6F-ECF5-4DC1-8CAB-A4BA95EF769A}" destId="{291CB6BE-9875-4903-8245-E47E3B005ECB}" srcOrd="0" destOrd="0" parTransId="{281A58D3-F9EB-428A-8F07-A6CAC6C9789D}" sibTransId="{0215F547-5FD3-4E8D-A108-CE9FD00FE91B}"/>
    <dgm:cxn modelId="{6353825C-000C-40B8-A1CF-BEAA7442F095}" type="presOf" srcId="{03D22D58-8A0D-4783-A442-D18888F3AB5E}" destId="{D6C74FCF-33E8-4E5A-B28A-DF8538D8C8C3}" srcOrd="0" destOrd="0" presId="urn:microsoft.com/office/officeart/2005/8/layout/radial2"/>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639C3476-532A-4C59-BE26-0EE03AE09791}" type="presOf" srcId="{858690F8-465F-430E-ABEC-08D67CDE7534}" destId="{1B9CBBF9-94EC-4B12-8E2A-533DF99FF4CC}" srcOrd="0" destOrd="1" presId="urn:microsoft.com/office/officeart/2005/8/layout/radial2"/>
    <dgm:cxn modelId="{213E3B80-EBC5-415D-9F66-581CB5563F8B}" srcId="{EFB8FD6F-ECF5-4DC1-8CAB-A4BA95EF769A}" destId="{26D2705E-D6F5-4F7A-B0E8-519DD25EC767}" srcOrd="1" destOrd="0" parTransId="{8CF7D228-3466-4C8C-92B5-A6E2AFD5CEAC}" sibTransId="{6E9A6184-FA2A-46D4-BED7-75EB078B4A3C}"/>
    <dgm:cxn modelId="{48BDF084-8E83-4477-B630-1FC8CAE718E9}" srcId="{4E536EC7-1B67-41CF-8024-1599ED4B5CF0}" destId="{D00B198E-CBB1-4695-B69F-62F7094132DF}" srcOrd="2" destOrd="0" parTransId="{75DFE2F9-F786-445F-8B50-9D779EBBA517}" sibTransId="{E280B3B5-5E0E-460D-877A-58077D5991DE}"/>
    <dgm:cxn modelId="{630F5988-A78A-4147-B9B4-E3D004A1C6DE}" srcId="{7CD6E4DF-6FDF-4D59-BE2D-50DB399D4B5A}" destId="{858690F8-465F-430E-ABEC-08D67CDE7534}" srcOrd="1" destOrd="0" parTransId="{34B2AD63-8887-4C57-9141-F1C284E55CB9}" sibTransId="{E5A8EAA8-E301-4BAC-B028-341DE5E0197F}"/>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15F08F9E-E35E-4DD2-9620-A1E11F39CD10}" type="presOf" srcId="{26D2705E-D6F5-4F7A-B0E8-519DD25EC767}" destId="{24470EE4-8B0D-48BE-9C1B-0E569876A1F7}" srcOrd="0" destOrd="1" presId="urn:microsoft.com/office/officeart/2005/8/layout/radial2"/>
    <dgm:cxn modelId="{62684AC0-8A29-4DD2-A268-D120FA7C90ED}" type="presOf" srcId="{4E536EC7-1B67-41CF-8024-1599ED4B5CF0}" destId="{448D7482-5F3B-431D-BEBA-86CD8C96ED3D}" srcOrd="0" destOrd="0" presId="urn:microsoft.com/office/officeart/2005/8/layout/radial2"/>
    <dgm:cxn modelId="{FA437CCB-A6FB-4A4E-97AB-EFE26B5400E2}" type="presOf" srcId="{291CB6BE-9875-4903-8245-E47E3B005ECB}" destId="{24470EE4-8B0D-48BE-9C1B-0E569876A1F7}"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30D9F4EC-0164-4027-82DF-37B11334A524}" srcId="{D00B198E-CBB1-4695-B69F-62F7094132DF}" destId="{82D16192-FDA4-41F5-8313-2C0BB5E1AFB5}" srcOrd="1" destOrd="0" parTransId="{F708A390-6E7C-41D0-80A8-8EA5B6DCB5EE}" sibTransId="{80A2F065-3E0E-4A51-B82B-DB2072EDFDAA}"/>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a:ln>
          <a:noFill/>
        </a:ln>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995E0-3565-452E-9355-55A6BF50C377}" type="doc">
      <dgm:prSet loTypeId="urn:microsoft.com/office/officeart/2005/8/layout/balance1" loCatId="relationship" qsTypeId="urn:microsoft.com/office/officeart/2005/8/quickstyle/simple5" qsCatId="simple" csTypeId="urn:microsoft.com/office/officeart/2005/8/colors/accent0_3" csCatId="mainScheme" phldr="1"/>
      <dgm:spPr/>
      <dgm:t>
        <a:bodyPr/>
        <a:lstStyle/>
        <a:p>
          <a:endParaRPr lang="en-US"/>
        </a:p>
      </dgm:t>
    </dgm:pt>
    <dgm:pt modelId="{E9BD14FD-FE4F-45AB-948E-CEFB1388FC70}">
      <dgm:prSet phldrT="[Text]"/>
      <dgm:spPr/>
      <dgm:t>
        <a:bodyPr/>
        <a:lstStyle/>
        <a:p>
          <a:r>
            <a:rPr lang="en-US"/>
            <a:t>IAQ</a:t>
          </a:r>
        </a:p>
      </dgm:t>
    </dgm:pt>
    <dgm:pt modelId="{F891715D-A90D-4A5E-86B4-971AA55A828A}" type="parTrans" cxnId="{4DA33734-0A1D-4B40-AFA4-146228CB861A}">
      <dgm:prSet/>
      <dgm:spPr/>
      <dgm:t>
        <a:bodyPr/>
        <a:lstStyle/>
        <a:p>
          <a:endParaRPr lang="en-US"/>
        </a:p>
      </dgm:t>
    </dgm:pt>
    <dgm:pt modelId="{9A9EC3C7-4AD4-443B-8DBD-24BE67D32C16}" type="sibTrans" cxnId="{4DA33734-0A1D-4B40-AFA4-146228CB861A}">
      <dgm:prSet/>
      <dgm:spPr/>
      <dgm:t>
        <a:bodyPr/>
        <a:lstStyle/>
        <a:p>
          <a:endParaRPr lang="en-US"/>
        </a:p>
      </dgm:t>
    </dgm:pt>
    <dgm:pt modelId="{79C22655-4F71-430A-AE53-2F25B8051DAC}">
      <dgm:prSet phldrT="[Text]"/>
      <dgm:spPr/>
      <dgm:t>
        <a:bodyPr/>
        <a:lstStyle/>
        <a:p>
          <a:r>
            <a:rPr lang="en-US"/>
            <a:t>Filtration</a:t>
          </a:r>
        </a:p>
      </dgm:t>
    </dgm:pt>
    <dgm:pt modelId="{5350A4E1-C21D-4970-A68A-2EA261CE365A}" type="parTrans" cxnId="{4F1E1594-6836-447D-AA4B-8CD3CA07355D}">
      <dgm:prSet/>
      <dgm:spPr/>
      <dgm:t>
        <a:bodyPr/>
        <a:lstStyle/>
        <a:p>
          <a:endParaRPr lang="en-US"/>
        </a:p>
      </dgm:t>
    </dgm:pt>
    <dgm:pt modelId="{2E709C12-53FE-40CC-81BF-58AF84577803}" type="sibTrans" cxnId="{4F1E1594-6836-447D-AA4B-8CD3CA07355D}">
      <dgm:prSet/>
      <dgm:spPr/>
      <dgm:t>
        <a:bodyPr/>
        <a:lstStyle/>
        <a:p>
          <a:endParaRPr lang="en-US"/>
        </a:p>
      </dgm:t>
    </dgm:pt>
    <dgm:pt modelId="{D7B7DCF6-BFF3-42F8-99BC-1780368F9944}">
      <dgm:prSet phldrT="[Text]"/>
      <dgm:spPr/>
      <dgm:t>
        <a:bodyPr/>
        <a:lstStyle/>
        <a:p>
          <a:r>
            <a:rPr lang="en-US"/>
            <a:t>Ventilation</a:t>
          </a:r>
        </a:p>
      </dgm:t>
    </dgm:pt>
    <dgm:pt modelId="{52890BE4-E1FC-472C-981C-91DAE54C52CA}" type="parTrans" cxnId="{77538C75-DC84-4A86-BD07-603E2E27CB6F}">
      <dgm:prSet/>
      <dgm:spPr/>
      <dgm:t>
        <a:bodyPr/>
        <a:lstStyle/>
        <a:p>
          <a:endParaRPr lang="en-US"/>
        </a:p>
      </dgm:t>
    </dgm:pt>
    <dgm:pt modelId="{C07E6EAB-DBBC-420F-B9A1-398C0A24072A}" type="sibTrans" cxnId="{77538C75-DC84-4A86-BD07-603E2E27CB6F}">
      <dgm:prSet/>
      <dgm:spPr/>
      <dgm:t>
        <a:bodyPr/>
        <a:lstStyle/>
        <a:p>
          <a:endParaRPr lang="en-US"/>
        </a:p>
      </dgm:t>
    </dgm:pt>
    <dgm:pt modelId="{07F3DFB9-C26E-41D6-A38C-B7BEDC92927D}">
      <dgm:prSet phldrT="[Text]"/>
      <dgm:spPr/>
      <dgm:t>
        <a:bodyPr/>
        <a:lstStyle/>
        <a:p>
          <a:r>
            <a:rPr lang="en-US"/>
            <a:t>EUI</a:t>
          </a:r>
        </a:p>
      </dgm:t>
    </dgm:pt>
    <dgm:pt modelId="{FC6FEA31-D893-4F7F-B941-2EF856D6E153}" type="parTrans" cxnId="{BFD4FC95-C940-4240-9F51-E4BEE7168FA1}">
      <dgm:prSet/>
      <dgm:spPr/>
      <dgm:t>
        <a:bodyPr/>
        <a:lstStyle/>
        <a:p>
          <a:endParaRPr lang="en-US"/>
        </a:p>
      </dgm:t>
    </dgm:pt>
    <dgm:pt modelId="{2466F508-3F1C-4EA7-AD65-C95E38D5C493}" type="sibTrans" cxnId="{BFD4FC95-C940-4240-9F51-E4BEE7168FA1}">
      <dgm:prSet/>
      <dgm:spPr/>
      <dgm:t>
        <a:bodyPr/>
        <a:lstStyle/>
        <a:p>
          <a:endParaRPr lang="en-US"/>
        </a:p>
      </dgm:t>
    </dgm:pt>
    <dgm:pt modelId="{9C857741-9C6A-4889-B249-CEE989FA91EC}">
      <dgm:prSet phldrT="[Text]"/>
      <dgm:spPr/>
      <dgm:t>
        <a:bodyPr/>
        <a:lstStyle/>
        <a:p>
          <a:r>
            <a:rPr lang="en-US"/>
            <a:t>Cooling</a:t>
          </a:r>
        </a:p>
      </dgm:t>
    </dgm:pt>
    <dgm:pt modelId="{BBAA89A4-4E28-403E-9898-D0C4185FB82D}" type="parTrans" cxnId="{436A9391-7CBC-4800-A8F3-1309646BF31D}">
      <dgm:prSet/>
      <dgm:spPr/>
      <dgm:t>
        <a:bodyPr/>
        <a:lstStyle/>
        <a:p>
          <a:endParaRPr lang="en-US"/>
        </a:p>
      </dgm:t>
    </dgm:pt>
    <dgm:pt modelId="{CF93E89F-E4CE-419F-B8DA-AE16E0BE56B1}" type="sibTrans" cxnId="{436A9391-7CBC-4800-A8F3-1309646BF31D}">
      <dgm:prSet/>
      <dgm:spPr/>
      <dgm:t>
        <a:bodyPr/>
        <a:lstStyle/>
        <a:p>
          <a:endParaRPr lang="en-US"/>
        </a:p>
      </dgm:t>
    </dgm:pt>
    <dgm:pt modelId="{05E75363-95FE-4E21-98FA-0E484B87512A}">
      <dgm:prSet phldrT="[Text]"/>
      <dgm:spPr/>
      <dgm:t>
        <a:bodyPr/>
        <a:lstStyle/>
        <a:p>
          <a:r>
            <a:rPr lang="en-US"/>
            <a:t>Heating</a:t>
          </a:r>
        </a:p>
      </dgm:t>
    </dgm:pt>
    <dgm:pt modelId="{55C617AB-74DC-46C2-861E-3827FC4C00FE}" type="parTrans" cxnId="{3D65AE93-BB4F-4C05-98E9-E789AA4B4108}">
      <dgm:prSet/>
      <dgm:spPr/>
      <dgm:t>
        <a:bodyPr/>
        <a:lstStyle/>
        <a:p>
          <a:endParaRPr lang="en-US"/>
        </a:p>
      </dgm:t>
    </dgm:pt>
    <dgm:pt modelId="{5CABDE60-9B32-4AC8-B4E8-96585ED1A90F}" type="sibTrans" cxnId="{3D65AE93-BB4F-4C05-98E9-E789AA4B4108}">
      <dgm:prSet/>
      <dgm:spPr/>
      <dgm:t>
        <a:bodyPr/>
        <a:lstStyle/>
        <a:p>
          <a:endParaRPr lang="en-US"/>
        </a:p>
      </dgm:t>
    </dgm:pt>
    <dgm:pt modelId="{92AA3028-A2FA-47A0-A746-77E1B3F163DE}">
      <dgm:prSet phldrT="[Text]"/>
      <dgm:spPr/>
      <dgm:t>
        <a:bodyPr/>
        <a:lstStyle/>
        <a:p>
          <a:r>
            <a:rPr lang="en-US"/>
            <a:t>Energy</a:t>
          </a:r>
        </a:p>
      </dgm:t>
    </dgm:pt>
    <dgm:pt modelId="{A96BECE4-19E4-4763-A767-9169AA26EC1A}" type="parTrans" cxnId="{E372E790-62AA-44E7-B21A-E1DCAD4A54E9}">
      <dgm:prSet/>
      <dgm:spPr/>
      <dgm:t>
        <a:bodyPr/>
        <a:lstStyle/>
        <a:p>
          <a:endParaRPr lang="en-US"/>
        </a:p>
      </dgm:t>
    </dgm:pt>
    <dgm:pt modelId="{CE6175EF-E721-4532-813B-D157BBFD08EC}" type="sibTrans" cxnId="{E372E790-62AA-44E7-B21A-E1DCAD4A54E9}">
      <dgm:prSet/>
      <dgm:spPr/>
      <dgm:t>
        <a:bodyPr/>
        <a:lstStyle/>
        <a:p>
          <a:endParaRPr lang="en-US"/>
        </a:p>
      </dgm:t>
    </dgm:pt>
    <dgm:pt modelId="{932E4B03-CFE5-4764-90BF-72B8841C9605}">
      <dgm:prSet phldrT="[Text]"/>
      <dgm:spPr/>
      <dgm:t>
        <a:bodyPr/>
        <a:lstStyle/>
        <a:p>
          <a:r>
            <a:rPr lang="en-US"/>
            <a:t>Dilution</a:t>
          </a:r>
        </a:p>
      </dgm:t>
    </dgm:pt>
    <dgm:pt modelId="{D1FEA131-8F07-42A9-8A79-F0547DAFDB25}" type="parTrans" cxnId="{28DC1D3C-F577-4B48-8A9A-D5D2ECE91B37}">
      <dgm:prSet/>
      <dgm:spPr/>
      <dgm:t>
        <a:bodyPr/>
        <a:lstStyle/>
        <a:p>
          <a:endParaRPr lang="en-US"/>
        </a:p>
      </dgm:t>
    </dgm:pt>
    <dgm:pt modelId="{6FCCAD55-36CF-4DF0-A983-C5104BBC424A}" type="sibTrans" cxnId="{28DC1D3C-F577-4B48-8A9A-D5D2ECE91B37}">
      <dgm:prSet/>
      <dgm:spPr/>
      <dgm:t>
        <a:bodyPr/>
        <a:lstStyle/>
        <a:p>
          <a:endParaRPr lang="en-US"/>
        </a:p>
      </dgm:t>
    </dgm:pt>
    <dgm:pt modelId="{8DB5585E-A45C-409C-B0A5-C62BA0D28D9E}">
      <dgm:prSet phldrT="[Text]"/>
      <dgm:spPr/>
      <dgm:t>
        <a:bodyPr/>
        <a:lstStyle/>
        <a:p>
          <a:r>
            <a:rPr lang="en-US"/>
            <a:t>VRP</a:t>
          </a:r>
        </a:p>
      </dgm:t>
    </dgm:pt>
    <dgm:pt modelId="{00B87D9B-A579-43FA-A471-E142DDF888CE}" type="parTrans" cxnId="{5B32DCCD-FD12-41BA-975A-F556FC06BEE4}">
      <dgm:prSet/>
      <dgm:spPr/>
      <dgm:t>
        <a:bodyPr/>
        <a:lstStyle/>
        <a:p>
          <a:endParaRPr lang="en-US"/>
        </a:p>
      </dgm:t>
    </dgm:pt>
    <dgm:pt modelId="{7B2B896B-EE97-45B9-9C6C-21FA38717448}" type="sibTrans" cxnId="{5B32DCCD-FD12-41BA-975A-F556FC06BEE4}">
      <dgm:prSet/>
      <dgm:spPr/>
      <dgm:t>
        <a:bodyPr/>
        <a:lstStyle/>
        <a:p>
          <a:endParaRPr lang="en-US"/>
        </a:p>
      </dgm:t>
    </dgm:pt>
    <dgm:pt modelId="{A30E520F-F972-4689-BED9-332FF1856FB0}" type="pres">
      <dgm:prSet presAssocID="{822995E0-3565-452E-9355-55A6BF50C377}" presName="outerComposite" presStyleCnt="0">
        <dgm:presLayoutVars>
          <dgm:chMax val="2"/>
          <dgm:animLvl val="lvl"/>
          <dgm:resizeHandles val="exact"/>
        </dgm:presLayoutVars>
      </dgm:prSet>
      <dgm:spPr/>
    </dgm:pt>
    <dgm:pt modelId="{92F0A676-E3C9-4671-8C08-AA3A1479F143}" type="pres">
      <dgm:prSet presAssocID="{822995E0-3565-452E-9355-55A6BF50C377}" presName="dummyMaxCanvas" presStyleCnt="0"/>
      <dgm:spPr/>
    </dgm:pt>
    <dgm:pt modelId="{F4EC7E07-BC66-46C5-BA9F-9F53D0E11B5B}" type="pres">
      <dgm:prSet presAssocID="{822995E0-3565-452E-9355-55A6BF50C377}" presName="parentComposite" presStyleCnt="0"/>
      <dgm:spPr/>
    </dgm:pt>
    <dgm:pt modelId="{21DCDCBE-5AEB-4869-8937-D6E4CC27F7F7}" type="pres">
      <dgm:prSet presAssocID="{822995E0-3565-452E-9355-55A6BF50C377}" presName="parent1" presStyleLbl="alignAccFollowNode1" presStyleIdx="0" presStyleCnt="4">
        <dgm:presLayoutVars>
          <dgm:chMax val="4"/>
        </dgm:presLayoutVars>
      </dgm:prSet>
      <dgm:spPr/>
    </dgm:pt>
    <dgm:pt modelId="{288F8BD0-44A6-4E93-A475-3DB8D2E8F5AB}" type="pres">
      <dgm:prSet presAssocID="{822995E0-3565-452E-9355-55A6BF50C377}" presName="parent2" presStyleLbl="alignAccFollowNode1" presStyleIdx="1" presStyleCnt="4">
        <dgm:presLayoutVars>
          <dgm:chMax val="4"/>
        </dgm:presLayoutVars>
      </dgm:prSet>
      <dgm:spPr/>
    </dgm:pt>
    <dgm:pt modelId="{29C90CB1-7157-46ED-B664-F3CF5327D8FA}" type="pres">
      <dgm:prSet presAssocID="{822995E0-3565-452E-9355-55A6BF50C377}" presName="childrenComposite" presStyleCnt="0"/>
      <dgm:spPr/>
    </dgm:pt>
    <dgm:pt modelId="{CD965EEF-54F1-4365-953A-C51C7F7B6361}" type="pres">
      <dgm:prSet presAssocID="{822995E0-3565-452E-9355-55A6BF50C377}" presName="dummyMaxCanvas_ChildArea" presStyleCnt="0"/>
      <dgm:spPr/>
    </dgm:pt>
    <dgm:pt modelId="{079CFC14-0075-4EF2-9202-A541798DC020}" type="pres">
      <dgm:prSet presAssocID="{822995E0-3565-452E-9355-55A6BF50C377}" presName="fulcrum" presStyleLbl="alignAccFollowNode1" presStyleIdx="2" presStyleCnt="4"/>
      <dgm:spPr/>
    </dgm:pt>
    <dgm:pt modelId="{B93622A1-8B1B-4A0D-AB2A-F224CDE5A7A5}" type="pres">
      <dgm:prSet presAssocID="{822995E0-3565-452E-9355-55A6BF50C377}" presName="balance_43" presStyleLbl="alignAccFollowNode1" presStyleIdx="3" presStyleCnt="4">
        <dgm:presLayoutVars>
          <dgm:bulletEnabled val="1"/>
        </dgm:presLayoutVars>
      </dgm:prSet>
      <dgm:spPr/>
    </dgm:pt>
    <dgm:pt modelId="{B2578D19-42D3-40C1-8EBD-8AFCE7CC517B}" type="pres">
      <dgm:prSet presAssocID="{822995E0-3565-452E-9355-55A6BF50C377}" presName="left_43_1" presStyleLbl="node1" presStyleIdx="0" presStyleCnt="7">
        <dgm:presLayoutVars>
          <dgm:bulletEnabled val="1"/>
        </dgm:presLayoutVars>
      </dgm:prSet>
      <dgm:spPr/>
    </dgm:pt>
    <dgm:pt modelId="{D63B2A7B-B259-49DC-9214-88FABB5D7C35}" type="pres">
      <dgm:prSet presAssocID="{822995E0-3565-452E-9355-55A6BF50C377}" presName="left_43_2" presStyleLbl="node1" presStyleIdx="1" presStyleCnt="7">
        <dgm:presLayoutVars>
          <dgm:bulletEnabled val="1"/>
        </dgm:presLayoutVars>
      </dgm:prSet>
      <dgm:spPr/>
    </dgm:pt>
    <dgm:pt modelId="{0E028B10-6F7E-401F-9D77-464CD88E51CB}" type="pres">
      <dgm:prSet presAssocID="{822995E0-3565-452E-9355-55A6BF50C377}" presName="left_43_3" presStyleLbl="node1" presStyleIdx="2" presStyleCnt="7">
        <dgm:presLayoutVars>
          <dgm:bulletEnabled val="1"/>
        </dgm:presLayoutVars>
      </dgm:prSet>
      <dgm:spPr/>
    </dgm:pt>
    <dgm:pt modelId="{480D7BC0-6C5F-49E1-AAD0-C4A77C20C7C6}" type="pres">
      <dgm:prSet presAssocID="{822995E0-3565-452E-9355-55A6BF50C377}" presName="left_43_4" presStyleLbl="node1" presStyleIdx="3" presStyleCnt="7">
        <dgm:presLayoutVars>
          <dgm:bulletEnabled val="1"/>
        </dgm:presLayoutVars>
      </dgm:prSet>
      <dgm:spPr/>
    </dgm:pt>
    <dgm:pt modelId="{87505D82-78FC-4839-B969-88CAD43DDEF4}" type="pres">
      <dgm:prSet presAssocID="{822995E0-3565-452E-9355-55A6BF50C377}" presName="right_43_1" presStyleLbl="node1" presStyleIdx="4" presStyleCnt="7">
        <dgm:presLayoutVars>
          <dgm:bulletEnabled val="1"/>
        </dgm:presLayoutVars>
      </dgm:prSet>
      <dgm:spPr/>
    </dgm:pt>
    <dgm:pt modelId="{9241C659-49E3-4F34-9EB9-D91BD3476F3B}" type="pres">
      <dgm:prSet presAssocID="{822995E0-3565-452E-9355-55A6BF50C377}" presName="right_43_2" presStyleLbl="node1" presStyleIdx="5" presStyleCnt="7">
        <dgm:presLayoutVars>
          <dgm:bulletEnabled val="1"/>
        </dgm:presLayoutVars>
      </dgm:prSet>
      <dgm:spPr/>
    </dgm:pt>
    <dgm:pt modelId="{20F43E07-B15C-4C69-8DEB-EF73BF50B3C2}" type="pres">
      <dgm:prSet presAssocID="{822995E0-3565-452E-9355-55A6BF50C377}" presName="right_43_3" presStyleLbl="node1" presStyleIdx="6" presStyleCnt="7">
        <dgm:presLayoutVars>
          <dgm:bulletEnabled val="1"/>
        </dgm:presLayoutVars>
      </dgm:prSet>
      <dgm:spPr/>
    </dgm:pt>
  </dgm:ptLst>
  <dgm:cxnLst>
    <dgm:cxn modelId="{000BA62D-B862-44B1-B039-BC1EC3E481C2}" type="presOf" srcId="{92AA3028-A2FA-47A0-A746-77E1B3F163DE}" destId="{20F43E07-B15C-4C69-8DEB-EF73BF50B3C2}" srcOrd="0" destOrd="0" presId="urn:microsoft.com/office/officeart/2005/8/layout/balance1"/>
    <dgm:cxn modelId="{4DA33734-0A1D-4B40-AFA4-146228CB861A}" srcId="{822995E0-3565-452E-9355-55A6BF50C377}" destId="{E9BD14FD-FE4F-45AB-948E-CEFB1388FC70}" srcOrd="0" destOrd="0" parTransId="{F891715D-A90D-4A5E-86B4-971AA55A828A}" sibTransId="{9A9EC3C7-4AD4-443B-8DBD-24BE67D32C16}"/>
    <dgm:cxn modelId="{28DC1D3C-F577-4B48-8A9A-D5D2ECE91B37}" srcId="{E9BD14FD-FE4F-45AB-948E-CEFB1388FC70}" destId="{932E4B03-CFE5-4764-90BF-72B8841C9605}" srcOrd="2" destOrd="0" parTransId="{D1FEA131-8F07-42A9-8A79-F0547DAFDB25}" sibTransId="{6FCCAD55-36CF-4DF0-A983-C5104BBC424A}"/>
    <dgm:cxn modelId="{6E4E8D3F-71E1-4BAE-81A3-0085EC13AD0D}" type="presOf" srcId="{79C22655-4F71-430A-AE53-2F25B8051DAC}" destId="{B2578D19-42D3-40C1-8EBD-8AFCE7CC517B}" srcOrd="0" destOrd="0" presId="urn:microsoft.com/office/officeart/2005/8/layout/balance1"/>
    <dgm:cxn modelId="{A4AD5044-BABC-4D5D-8429-4149207E48E7}" type="presOf" srcId="{07F3DFB9-C26E-41D6-A38C-B7BEDC92927D}" destId="{288F8BD0-44A6-4E93-A475-3DB8D2E8F5AB}" srcOrd="0" destOrd="0" presId="urn:microsoft.com/office/officeart/2005/8/layout/balance1"/>
    <dgm:cxn modelId="{F5EB564F-46D1-4B34-A18B-D4F8A374D56E}" type="presOf" srcId="{D7B7DCF6-BFF3-42F8-99BC-1780368F9944}" destId="{D63B2A7B-B259-49DC-9214-88FABB5D7C35}" srcOrd="0" destOrd="0" presId="urn:microsoft.com/office/officeart/2005/8/layout/balance1"/>
    <dgm:cxn modelId="{77538C75-DC84-4A86-BD07-603E2E27CB6F}" srcId="{E9BD14FD-FE4F-45AB-948E-CEFB1388FC70}" destId="{D7B7DCF6-BFF3-42F8-99BC-1780368F9944}" srcOrd="1" destOrd="0" parTransId="{52890BE4-E1FC-472C-981C-91DAE54C52CA}" sibTransId="{C07E6EAB-DBBC-420F-B9A1-398C0A24072A}"/>
    <dgm:cxn modelId="{DC5CC57D-EBCC-46CD-8721-728ED4342A87}" type="presOf" srcId="{8DB5585E-A45C-409C-B0A5-C62BA0D28D9E}" destId="{480D7BC0-6C5F-49E1-AAD0-C4A77C20C7C6}" srcOrd="0" destOrd="0" presId="urn:microsoft.com/office/officeart/2005/8/layout/balance1"/>
    <dgm:cxn modelId="{E372E790-62AA-44E7-B21A-E1DCAD4A54E9}" srcId="{07F3DFB9-C26E-41D6-A38C-B7BEDC92927D}" destId="{92AA3028-A2FA-47A0-A746-77E1B3F163DE}" srcOrd="2" destOrd="0" parTransId="{A96BECE4-19E4-4763-A767-9169AA26EC1A}" sibTransId="{CE6175EF-E721-4532-813B-D157BBFD08EC}"/>
    <dgm:cxn modelId="{436A9391-7CBC-4800-A8F3-1309646BF31D}" srcId="{07F3DFB9-C26E-41D6-A38C-B7BEDC92927D}" destId="{9C857741-9C6A-4889-B249-CEE989FA91EC}" srcOrd="0" destOrd="0" parTransId="{BBAA89A4-4E28-403E-9898-D0C4185FB82D}" sibTransId="{CF93E89F-E4CE-419F-B8DA-AE16E0BE56B1}"/>
    <dgm:cxn modelId="{3D65AE93-BB4F-4C05-98E9-E789AA4B4108}" srcId="{07F3DFB9-C26E-41D6-A38C-B7BEDC92927D}" destId="{05E75363-95FE-4E21-98FA-0E484B87512A}" srcOrd="1" destOrd="0" parTransId="{55C617AB-74DC-46C2-861E-3827FC4C00FE}" sibTransId="{5CABDE60-9B32-4AC8-B4E8-96585ED1A90F}"/>
    <dgm:cxn modelId="{4F1E1594-6836-447D-AA4B-8CD3CA07355D}" srcId="{E9BD14FD-FE4F-45AB-948E-CEFB1388FC70}" destId="{79C22655-4F71-430A-AE53-2F25B8051DAC}" srcOrd="0" destOrd="0" parTransId="{5350A4E1-C21D-4970-A68A-2EA261CE365A}" sibTransId="{2E709C12-53FE-40CC-81BF-58AF84577803}"/>
    <dgm:cxn modelId="{BFD4FC95-C940-4240-9F51-E4BEE7168FA1}" srcId="{822995E0-3565-452E-9355-55A6BF50C377}" destId="{07F3DFB9-C26E-41D6-A38C-B7BEDC92927D}" srcOrd="1" destOrd="0" parTransId="{FC6FEA31-D893-4F7F-B941-2EF856D6E153}" sibTransId="{2466F508-3F1C-4EA7-AD65-C95E38D5C493}"/>
    <dgm:cxn modelId="{8A2C3E9D-A448-40AC-B89A-36766A9731F2}" type="presOf" srcId="{9C857741-9C6A-4889-B249-CEE989FA91EC}" destId="{87505D82-78FC-4839-B969-88CAD43DDEF4}" srcOrd="0" destOrd="0" presId="urn:microsoft.com/office/officeart/2005/8/layout/balance1"/>
    <dgm:cxn modelId="{E0911EA9-CF6A-44C1-B34A-7C4E96D88085}" type="presOf" srcId="{932E4B03-CFE5-4764-90BF-72B8841C9605}" destId="{0E028B10-6F7E-401F-9D77-464CD88E51CB}" srcOrd="0" destOrd="0" presId="urn:microsoft.com/office/officeart/2005/8/layout/balance1"/>
    <dgm:cxn modelId="{CD2FBAC2-4DD6-4ACB-82A9-532C07E8A421}" type="presOf" srcId="{05E75363-95FE-4E21-98FA-0E484B87512A}" destId="{9241C659-49E3-4F34-9EB9-D91BD3476F3B}" srcOrd="0" destOrd="0" presId="urn:microsoft.com/office/officeart/2005/8/layout/balance1"/>
    <dgm:cxn modelId="{8B1D28C8-2786-47B9-A840-675BAE9D217D}" type="presOf" srcId="{822995E0-3565-452E-9355-55A6BF50C377}" destId="{A30E520F-F972-4689-BED9-332FF1856FB0}" srcOrd="0" destOrd="0" presId="urn:microsoft.com/office/officeart/2005/8/layout/balance1"/>
    <dgm:cxn modelId="{5B32DCCD-FD12-41BA-975A-F556FC06BEE4}" srcId="{E9BD14FD-FE4F-45AB-948E-CEFB1388FC70}" destId="{8DB5585E-A45C-409C-B0A5-C62BA0D28D9E}" srcOrd="3" destOrd="0" parTransId="{00B87D9B-A579-43FA-A471-E142DDF888CE}" sibTransId="{7B2B896B-EE97-45B9-9C6C-21FA38717448}"/>
    <dgm:cxn modelId="{C5A047E4-4D6C-41B0-A917-6DD8D6558908}" type="presOf" srcId="{E9BD14FD-FE4F-45AB-948E-CEFB1388FC70}" destId="{21DCDCBE-5AEB-4869-8937-D6E4CC27F7F7}" srcOrd="0" destOrd="0" presId="urn:microsoft.com/office/officeart/2005/8/layout/balance1"/>
    <dgm:cxn modelId="{4A356AE9-7CE0-4721-A122-2701722F9E45}" type="presParOf" srcId="{A30E520F-F972-4689-BED9-332FF1856FB0}" destId="{92F0A676-E3C9-4671-8C08-AA3A1479F143}" srcOrd="0" destOrd="0" presId="urn:microsoft.com/office/officeart/2005/8/layout/balance1"/>
    <dgm:cxn modelId="{A704A610-458D-4A8E-B0C5-5F8B1CFDE16B}" type="presParOf" srcId="{A30E520F-F972-4689-BED9-332FF1856FB0}" destId="{F4EC7E07-BC66-46C5-BA9F-9F53D0E11B5B}" srcOrd="1" destOrd="0" presId="urn:microsoft.com/office/officeart/2005/8/layout/balance1"/>
    <dgm:cxn modelId="{4809E75F-7BCD-4BB2-B671-2FFE369A55C7}" type="presParOf" srcId="{F4EC7E07-BC66-46C5-BA9F-9F53D0E11B5B}" destId="{21DCDCBE-5AEB-4869-8937-D6E4CC27F7F7}" srcOrd="0" destOrd="0" presId="urn:microsoft.com/office/officeart/2005/8/layout/balance1"/>
    <dgm:cxn modelId="{AEAD39DA-9877-483D-842D-00F6C7C7132E}" type="presParOf" srcId="{F4EC7E07-BC66-46C5-BA9F-9F53D0E11B5B}" destId="{288F8BD0-44A6-4E93-A475-3DB8D2E8F5AB}" srcOrd="1" destOrd="0" presId="urn:microsoft.com/office/officeart/2005/8/layout/balance1"/>
    <dgm:cxn modelId="{B72EF06A-11EF-4F96-A125-3E95A3C75FC7}" type="presParOf" srcId="{A30E520F-F972-4689-BED9-332FF1856FB0}" destId="{29C90CB1-7157-46ED-B664-F3CF5327D8FA}" srcOrd="2" destOrd="0" presId="urn:microsoft.com/office/officeart/2005/8/layout/balance1"/>
    <dgm:cxn modelId="{0CC8F2FD-19C5-4487-B384-074BA0F242EF}" type="presParOf" srcId="{29C90CB1-7157-46ED-B664-F3CF5327D8FA}" destId="{CD965EEF-54F1-4365-953A-C51C7F7B6361}" srcOrd="0" destOrd="0" presId="urn:microsoft.com/office/officeart/2005/8/layout/balance1"/>
    <dgm:cxn modelId="{B83D7D86-874C-4AE7-B817-DF825BA88059}" type="presParOf" srcId="{29C90CB1-7157-46ED-B664-F3CF5327D8FA}" destId="{079CFC14-0075-4EF2-9202-A541798DC020}" srcOrd="1" destOrd="0" presId="urn:microsoft.com/office/officeart/2005/8/layout/balance1"/>
    <dgm:cxn modelId="{A638B83F-677D-4238-B4D3-3DA6FDCBC97E}" type="presParOf" srcId="{29C90CB1-7157-46ED-B664-F3CF5327D8FA}" destId="{B93622A1-8B1B-4A0D-AB2A-F224CDE5A7A5}" srcOrd="2" destOrd="0" presId="urn:microsoft.com/office/officeart/2005/8/layout/balance1"/>
    <dgm:cxn modelId="{25B7040A-2270-4D9A-8409-38F959B90E9F}" type="presParOf" srcId="{29C90CB1-7157-46ED-B664-F3CF5327D8FA}" destId="{B2578D19-42D3-40C1-8EBD-8AFCE7CC517B}" srcOrd="3" destOrd="0" presId="urn:microsoft.com/office/officeart/2005/8/layout/balance1"/>
    <dgm:cxn modelId="{5CB4DC5A-916F-4771-8881-ECA471FC6D76}" type="presParOf" srcId="{29C90CB1-7157-46ED-B664-F3CF5327D8FA}" destId="{D63B2A7B-B259-49DC-9214-88FABB5D7C35}" srcOrd="4" destOrd="0" presId="urn:microsoft.com/office/officeart/2005/8/layout/balance1"/>
    <dgm:cxn modelId="{0011460F-00C1-473F-9835-C7EEEA3FC42F}" type="presParOf" srcId="{29C90CB1-7157-46ED-B664-F3CF5327D8FA}" destId="{0E028B10-6F7E-401F-9D77-464CD88E51CB}" srcOrd="5" destOrd="0" presId="urn:microsoft.com/office/officeart/2005/8/layout/balance1"/>
    <dgm:cxn modelId="{2705D9B1-2B32-4AF9-967A-8F779267F349}" type="presParOf" srcId="{29C90CB1-7157-46ED-B664-F3CF5327D8FA}" destId="{480D7BC0-6C5F-49E1-AAD0-C4A77C20C7C6}" srcOrd="6" destOrd="0" presId="urn:microsoft.com/office/officeart/2005/8/layout/balance1"/>
    <dgm:cxn modelId="{74254FF0-47D4-42D7-9356-8CB33A38C846}" type="presParOf" srcId="{29C90CB1-7157-46ED-B664-F3CF5327D8FA}" destId="{87505D82-78FC-4839-B969-88CAD43DDEF4}" srcOrd="7" destOrd="0" presId="urn:microsoft.com/office/officeart/2005/8/layout/balance1"/>
    <dgm:cxn modelId="{99F17779-28C0-4323-B47A-1D1DC0C560A3}" type="presParOf" srcId="{29C90CB1-7157-46ED-B664-F3CF5327D8FA}" destId="{9241C659-49E3-4F34-9EB9-D91BD3476F3B}" srcOrd="8" destOrd="0" presId="urn:microsoft.com/office/officeart/2005/8/layout/balance1"/>
    <dgm:cxn modelId="{BF2764F1-2CC4-4E44-9395-8489DE2D5EF6}" type="presParOf" srcId="{29C90CB1-7157-46ED-B664-F3CF5327D8FA}" destId="{20F43E07-B15C-4C69-8DEB-EF73BF50B3C2}"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2995E0-3565-452E-9355-55A6BF50C377}" type="doc">
      <dgm:prSet loTypeId="urn:microsoft.com/office/officeart/2005/8/layout/balance1" loCatId="relationship" qsTypeId="urn:microsoft.com/office/officeart/2005/8/quickstyle/simple5" qsCatId="simple" csTypeId="urn:microsoft.com/office/officeart/2005/8/colors/accent0_3" csCatId="mainScheme" phldr="1"/>
      <dgm:spPr/>
      <dgm:t>
        <a:bodyPr/>
        <a:lstStyle/>
        <a:p>
          <a:endParaRPr lang="en-US"/>
        </a:p>
      </dgm:t>
    </dgm:pt>
    <dgm:pt modelId="{E9BD14FD-FE4F-45AB-948E-CEFB1388FC70}">
      <dgm:prSet phldrT="[Text]"/>
      <dgm:spPr/>
      <dgm:t>
        <a:bodyPr/>
        <a:lstStyle/>
        <a:p>
          <a:r>
            <a:rPr lang="en-US"/>
            <a:t>IAQ</a:t>
          </a:r>
        </a:p>
      </dgm:t>
    </dgm:pt>
    <dgm:pt modelId="{F891715D-A90D-4A5E-86B4-971AA55A828A}" type="parTrans" cxnId="{4DA33734-0A1D-4B40-AFA4-146228CB861A}">
      <dgm:prSet/>
      <dgm:spPr/>
      <dgm:t>
        <a:bodyPr/>
        <a:lstStyle/>
        <a:p>
          <a:endParaRPr lang="en-US"/>
        </a:p>
      </dgm:t>
    </dgm:pt>
    <dgm:pt modelId="{9A9EC3C7-4AD4-443B-8DBD-24BE67D32C16}" type="sibTrans" cxnId="{4DA33734-0A1D-4B40-AFA4-146228CB861A}">
      <dgm:prSet/>
      <dgm:spPr/>
      <dgm:t>
        <a:bodyPr/>
        <a:lstStyle/>
        <a:p>
          <a:endParaRPr lang="en-US"/>
        </a:p>
      </dgm:t>
    </dgm:pt>
    <dgm:pt modelId="{79C22655-4F71-430A-AE53-2F25B8051DAC}">
      <dgm:prSet phldrT="[Text]"/>
      <dgm:spPr/>
      <dgm:t>
        <a:bodyPr/>
        <a:lstStyle/>
        <a:p>
          <a:r>
            <a:rPr lang="en-US"/>
            <a:t>Filtration</a:t>
          </a:r>
        </a:p>
      </dgm:t>
    </dgm:pt>
    <dgm:pt modelId="{5350A4E1-C21D-4970-A68A-2EA261CE365A}" type="parTrans" cxnId="{4F1E1594-6836-447D-AA4B-8CD3CA07355D}">
      <dgm:prSet/>
      <dgm:spPr/>
      <dgm:t>
        <a:bodyPr/>
        <a:lstStyle/>
        <a:p>
          <a:endParaRPr lang="en-US"/>
        </a:p>
      </dgm:t>
    </dgm:pt>
    <dgm:pt modelId="{2E709C12-53FE-40CC-81BF-58AF84577803}" type="sibTrans" cxnId="{4F1E1594-6836-447D-AA4B-8CD3CA07355D}">
      <dgm:prSet/>
      <dgm:spPr/>
      <dgm:t>
        <a:bodyPr/>
        <a:lstStyle/>
        <a:p>
          <a:endParaRPr lang="en-US"/>
        </a:p>
      </dgm:t>
    </dgm:pt>
    <dgm:pt modelId="{D7B7DCF6-BFF3-42F8-99BC-1780368F9944}">
      <dgm:prSet phldrT="[Text]"/>
      <dgm:spPr/>
      <dgm:t>
        <a:bodyPr/>
        <a:lstStyle/>
        <a:p>
          <a:r>
            <a:rPr lang="en-US"/>
            <a:t>Ventilation</a:t>
          </a:r>
        </a:p>
      </dgm:t>
    </dgm:pt>
    <dgm:pt modelId="{52890BE4-E1FC-472C-981C-91DAE54C52CA}" type="parTrans" cxnId="{77538C75-DC84-4A86-BD07-603E2E27CB6F}">
      <dgm:prSet/>
      <dgm:spPr/>
      <dgm:t>
        <a:bodyPr/>
        <a:lstStyle/>
        <a:p>
          <a:endParaRPr lang="en-US"/>
        </a:p>
      </dgm:t>
    </dgm:pt>
    <dgm:pt modelId="{C07E6EAB-DBBC-420F-B9A1-398C0A24072A}" type="sibTrans" cxnId="{77538C75-DC84-4A86-BD07-603E2E27CB6F}">
      <dgm:prSet/>
      <dgm:spPr/>
      <dgm:t>
        <a:bodyPr/>
        <a:lstStyle/>
        <a:p>
          <a:endParaRPr lang="en-US"/>
        </a:p>
      </dgm:t>
    </dgm:pt>
    <dgm:pt modelId="{07F3DFB9-C26E-41D6-A38C-B7BEDC92927D}">
      <dgm:prSet phldrT="[Text]"/>
      <dgm:spPr/>
      <dgm:t>
        <a:bodyPr/>
        <a:lstStyle/>
        <a:p>
          <a:r>
            <a:rPr lang="en-US"/>
            <a:t>EUI</a:t>
          </a:r>
        </a:p>
      </dgm:t>
    </dgm:pt>
    <dgm:pt modelId="{FC6FEA31-D893-4F7F-B941-2EF856D6E153}" type="parTrans" cxnId="{BFD4FC95-C940-4240-9F51-E4BEE7168FA1}">
      <dgm:prSet/>
      <dgm:spPr/>
      <dgm:t>
        <a:bodyPr/>
        <a:lstStyle/>
        <a:p>
          <a:endParaRPr lang="en-US"/>
        </a:p>
      </dgm:t>
    </dgm:pt>
    <dgm:pt modelId="{2466F508-3F1C-4EA7-AD65-C95E38D5C493}" type="sibTrans" cxnId="{BFD4FC95-C940-4240-9F51-E4BEE7168FA1}">
      <dgm:prSet/>
      <dgm:spPr/>
      <dgm:t>
        <a:bodyPr/>
        <a:lstStyle/>
        <a:p>
          <a:endParaRPr lang="en-US"/>
        </a:p>
      </dgm:t>
    </dgm:pt>
    <dgm:pt modelId="{9C857741-9C6A-4889-B249-CEE989FA91EC}">
      <dgm:prSet phldrT="[Text]"/>
      <dgm:spPr/>
      <dgm:t>
        <a:bodyPr/>
        <a:lstStyle/>
        <a:p>
          <a:r>
            <a:rPr lang="en-US"/>
            <a:t>Cooling</a:t>
          </a:r>
        </a:p>
      </dgm:t>
    </dgm:pt>
    <dgm:pt modelId="{BBAA89A4-4E28-403E-9898-D0C4185FB82D}" type="parTrans" cxnId="{436A9391-7CBC-4800-A8F3-1309646BF31D}">
      <dgm:prSet/>
      <dgm:spPr/>
      <dgm:t>
        <a:bodyPr/>
        <a:lstStyle/>
        <a:p>
          <a:endParaRPr lang="en-US"/>
        </a:p>
      </dgm:t>
    </dgm:pt>
    <dgm:pt modelId="{CF93E89F-E4CE-419F-B8DA-AE16E0BE56B1}" type="sibTrans" cxnId="{436A9391-7CBC-4800-A8F3-1309646BF31D}">
      <dgm:prSet/>
      <dgm:spPr/>
      <dgm:t>
        <a:bodyPr/>
        <a:lstStyle/>
        <a:p>
          <a:endParaRPr lang="en-US"/>
        </a:p>
      </dgm:t>
    </dgm:pt>
    <dgm:pt modelId="{05E75363-95FE-4E21-98FA-0E484B87512A}">
      <dgm:prSet phldrT="[Text]"/>
      <dgm:spPr/>
      <dgm:t>
        <a:bodyPr/>
        <a:lstStyle/>
        <a:p>
          <a:r>
            <a:rPr lang="en-US"/>
            <a:t>Heating</a:t>
          </a:r>
        </a:p>
      </dgm:t>
    </dgm:pt>
    <dgm:pt modelId="{55C617AB-74DC-46C2-861E-3827FC4C00FE}" type="parTrans" cxnId="{3D65AE93-BB4F-4C05-98E9-E789AA4B4108}">
      <dgm:prSet/>
      <dgm:spPr/>
      <dgm:t>
        <a:bodyPr/>
        <a:lstStyle/>
        <a:p>
          <a:endParaRPr lang="en-US"/>
        </a:p>
      </dgm:t>
    </dgm:pt>
    <dgm:pt modelId="{5CABDE60-9B32-4AC8-B4E8-96585ED1A90F}" type="sibTrans" cxnId="{3D65AE93-BB4F-4C05-98E9-E789AA4B4108}">
      <dgm:prSet/>
      <dgm:spPr/>
      <dgm:t>
        <a:bodyPr/>
        <a:lstStyle/>
        <a:p>
          <a:endParaRPr lang="en-US"/>
        </a:p>
      </dgm:t>
    </dgm:pt>
    <dgm:pt modelId="{92AA3028-A2FA-47A0-A746-77E1B3F163DE}">
      <dgm:prSet phldrT="[Text]"/>
      <dgm:spPr/>
      <dgm:t>
        <a:bodyPr/>
        <a:lstStyle/>
        <a:p>
          <a:r>
            <a:rPr lang="en-US"/>
            <a:t>Energy</a:t>
          </a:r>
        </a:p>
      </dgm:t>
    </dgm:pt>
    <dgm:pt modelId="{A96BECE4-19E4-4763-A767-9169AA26EC1A}" type="parTrans" cxnId="{E372E790-62AA-44E7-B21A-E1DCAD4A54E9}">
      <dgm:prSet/>
      <dgm:spPr/>
      <dgm:t>
        <a:bodyPr/>
        <a:lstStyle/>
        <a:p>
          <a:endParaRPr lang="en-US"/>
        </a:p>
      </dgm:t>
    </dgm:pt>
    <dgm:pt modelId="{CE6175EF-E721-4532-813B-D157BBFD08EC}" type="sibTrans" cxnId="{E372E790-62AA-44E7-B21A-E1DCAD4A54E9}">
      <dgm:prSet/>
      <dgm:spPr/>
      <dgm:t>
        <a:bodyPr/>
        <a:lstStyle/>
        <a:p>
          <a:endParaRPr lang="en-US"/>
        </a:p>
      </dgm:t>
    </dgm:pt>
    <dgm:pt modelId="{8DB5585E-A45C-409C-B0A5-C62BA0D28D9E}">
      <dgm:prSet phldrT="[Text]"/>
      <dgm:spPr/>
      <dgm:t>
        <a:bodyPr/>
        <a:lstStyle/>
        <a:p>
          <a:r>
            <a:rPr lang="en-US"/>
            <a:t>IAQP</a:t>
          </a:r>
        </a:p>
      </dgm:t>
    </dgm:pt>
    <dgm:pt modelId="{00B87D9B-A579-43FA-A471-E142DDF888CE}" type="parTrans" cxnId="{5B32DCCD-FD12-41BA-975A-F556FC06BEE4}">
      <dgm:prSet/>
      <dgm:spPr/>
      <dgm:t>
        <a:bodyPr/>
        <a:lstStyle/>
        <a:p>
          <a:endParaRPr lang="en-US"/>
        </a:p>
      </dgm:t>
    </dgm:pt>
    <dgm:pt modelId="{7B2B896B-EE97-45B9-9C6C-21FA38717448}" type="sibTrans" cxnId="{5B32DCCD-FD12-41BA-975A-F556FC06BEE4}">
      <dgm:prSet/>
      <dgm:spPr/>
      <dgm:t>
        <a:bodyPr/>
        <a:lstStyle/>
        <a:p>
          <a:endParaRPr lang="en-US"/>
        </a:p>
      </dgm:t>
    </dgm:pt>
    <dgm:pt modelId="{A30E520F-F972-4689-BED9-332FF1856FB0}" type="pres">
      <dgm:prSet presAssocID="{822995E0-3565-452E-9355-55A6BF50C377}" presName="outerComposite" presStyleCnt="0">
        <dgm:presLayoutVars>
          <dgm:chMax val="2"/>
          <dgm:animLvl val="lvl"/>
          <dgm:resizeHandles val="exact"/>
        </dgm:presLayoutVars>
      </dgm:prSet>
      <dgm:spPr/>
    </dgm:pt>
    <dgm:pt modelId="{92F0A676-E3C9-4671-8C08-AA3A1479F143}" type="pres">
      <dgm:prSet presAssocID="{822995E0-3565-452E-9355-55A6BF50C377}" presName="dummyMaxCanvas" presStyleCnt="0"/>
      <dgm:spPr/>
    </dgm:pt>
    <dgm:pt modelId="{F4EC7E07-BC66-46C5-BA9F-9F53D0E11B5B}" type="pres">
      <dgm:prSet presAssocID="{822995E0-3565-452E-9355-55A6BF50C377}" presName="parentComposite" presStyleCnt="0"/>
      <dgm:spPr/>
    </dgm:pt>
    <dgm:pt modelId="{21DCDCBE-5AEB-4869-8937-D6E4CC27F7F7}" type="pres">
      <dgm:prSet presAssocID="{822995E0-3565-452E-9355-55A6BF50C377}" presName="parent1" presStyleLbl="alignAccFollowNode1" presStyleIdx="0" presStyleCnt="4">
        <dgm:presLayoutVars>
          <dgm:chMax val="4"/>
        </dgm:presLayoutVars>
      </dgm:prSet>
      <dgm:spPr/>
    </dgm:pt>
    <dgm:pt modelId="{288F8BD0-44A6-4E93-A475-3DB8D2E8F5AB}" type="pres">
      <dgm:prSet presAssocID="{822995E0-3565-452E-9355-55A6BF50C377}" presName="parent2" presStyleLbl="alignAccFollowNode1" presStyleIdx="1" presStyleCnt="4">
        <dgm:presLayoutVars>
          <dgm:chMax val="4"/>
        </dgm:presLayoutVars>
      </dgm:prSet>
      <dgm:spPr/>
    </dgm:pt>
    <dgm:pt modelId="{29C90CB1-7157-46ED-B664-F3CF5327D8FA}" type="pres">
      <dgm:prSet presAssocID="{822995E0-3565-452E-9355-55A6BF50C377}" presName="childrenComposite" presStyleCnt="0"/>
      <dgm:spPr/>
    </dgm:pt>
    <dgm:pt modelId="{CD965EEF-54F1-4365-953A-C51C7F7B6361}" type="pres">
      <dgm:prSet presAssocID="{822995E0-3565-452E-9355-55A6BF50C377}" presName="dummyMaxCanvas_ChildArea" presStyleCnt="0"/>
      <dgm:spPr/>
    </dgm:pt>
    <dgm:pt modelId="{079CFC14-0075-4EF2-9202-A541798DC020}" type="pres">
      <dgm:prSet presAssocID="{822995E0-3565-452E-9355-55A6BF50C377}" presName="fulcrum" presStyleLbl="alignAccFollowNode1" presStyleIdx="2" presStyleCnt="4"/>
      <dgm:spPr/>
    </dgm:pt>
    <dgm:pt modelId="{031A68AC-D26B-4588-837B-D179408436B5}" type="pres">
      <dgm:prSet presAssocID="{822995E0-3565-452E-9355-55A6BF50C377}" presName="balance_33" presStyleLbl="alignAccFollowNode1" presStyleIdx="3" presStyleCnt="4">
        <dgm:presLayoutVars>
          <dgm:bulletEnabled val="1"/>
        </dgm:presLayoutVars>
      </dgm:prSet>
      <dgm:spPr/>
    </dgm:pt>
    <dgm:pt modelId="{3AE5A94E-01F4-49BC-BA85-876C89568D4B}" type="pres">
      <dgm:prSet presAssocID="{822995E0-3565-452E-9355-55A6BF50C377}" presName="right_33_1" presStyleLbl="node1" presStyleIdx="0" presStyleCnt="6">
        <dgm:presLayoutVars>
          <dgm:bulletEnabled val="1"/>
        </dgm:presLayoutVars>
      </dgm:prSet>
      <dgm:spPr/>
    </dgm:pt>
    <dgm:pt modelId="{F7B10B18-FF5F-49BF-B796-B21178A1CB00}" type="pres">
      <dgm:prSet presAssocID="{822995E0-3565-452E-9355-55A6BF50C377}" presName="right_33_2" presStyleLbl="node1" presStyleIdx="1" presStyleCnt="6">
        <dgm:presLayoutVars>
          <dgm:bulletEnabled val="1"/>
        </dgm:presLayoutVars>
      </dgm:prSet>
      <dgm:spPr/>
    </dgm:pt>
    <dgm:pt modelId="{69DAD7FC-ACAB-4279-AEDF-F293375857CA}" type="pres">
      <dgm:prSet presAssocID="{822995E0-3565-452E-9355-55A6BF50C377}" presName="right_33_3" presStyleLbl="node1" presStyleIdx="2" presStyleCnt="6">
        <dgm:presLayoutVars>
          <dgm:bulletEnabled val="1"/>
        </dgm:presLayoutVars>
      </dgm:prSet>
      <dgm:spPr/>
    </dgm:pt>
    <dgm:pt modelId="{0769B911-C449-41C5-9076-3143035486AF}" type="pres">
      <dgm:prSet presAssocID="{822995E0-3565-452E-9355-55A6BF50C377}" presName="left_33_1" presStyleLbl="node1" presStyleIdx="3" presStyleCnt="6">
        <dgm:presLayoutVars>
          <dgm:bulletEnabled val="1"/>
        </dgm:presLayoutVars>
      </dgm:prSet>
      <dgm:spPr/>
    </dgm:pt>
    <dgm:pt modelId="{F014DE25-80F1-470F-9B26-7FE33540BD1F}" type="pres">
      <dgm:prSet presAssocID="{822995E0-3565-452E-9355-55A6BF50C377}" presName="left_33_2" presStyleLbl="node1" presStyleIdx="4" presStyleCnt="6">
        <dgm:presLayoutVars>
          <dgm:bulletEnabled val="1"/>
        </dgm:presLayoutVars>
      </dgm:prSet>
      <dgm:spPr/>
    </dgm:pt>
    <dgm:pt modelId="{BEE86950-F69C-4DE8-A2B9-6E367C9C6DA4}" type="pres">
      <dgm:prSet presAssocID="{822995E0-3565-452E-9355-55A6BF50C377}" presName="left_33_3" presStyleLbl="node1" presStyleIdx="5" presStyleCnt="6">
        <dgm:presLayoutVars>
          <dgm:bulletEnabled val="1"/>
        </dgm:presLayoutVars>
      </dgm:prSet>
      <dgm:spPr/>
    </dgm:pt>
  </dgm:ptLst>
  <dgm:cxnLst>
    <dgm:cxn modelId="{4DA33734-0A1D-4B40-AFA4-146228CB861A}" srcId="{822995E0-3565-452E-9355-55A6BF50C377}" destId="{E9BD14FD-FE4F-45AB-948E-CEFB1388FC70}" srcOrd="0" destOrd="0" parTransId="{F891715D-A90D-4A5E-86B4-971AA55A828A}" sibTransId="{9A9EC3C7-4AD4-443B-8DBD-24BE67D32C16}"/>
    <dgm:cxn modelId="{AB12F05F-7160-46E2-AF6D-2A90C24F8687}" type="presOf" srcId="{05E75363-95FE-4E21-98FA-0E484B87512A}" destId="{F7B10B18-FF5F-49BF-B796-B21178A1CB00}" srcOrd="0" destOrd="0" presId="urn:microsoft.com/office/officeart/2005/8/layout/balance1"/>
    <dgm:cxn modelId="{A4AD5044-BABC-4D5D-8429-4149207E48E7}" type="presOf" srcId="{07F3DFB9-C26E-41D6-A38C-B7BEDC92927D}" destId="{288F8BD0-44A6-4E93-A475-3DB8D2E8F5AB}" srcOrd="0" destOrd="0" presId="urn:microsoft.com/office/officeart/2005/8/layout/balance1"/>
    <dgm:cxn modelId="{77538C75-DC84-4A86-BD07-603E2E27CB6F}" srcId="{E9BD14FD-FE4F-45AB-948E-CEFB1388FC70}" destId="{D7B7DCF6-BFF3-42F8-99BC-1780368F9944}" srcOrd="1" destOrd="0" parTransId="{52890BE4-E1FC-472C-981C-91DAE54C52CA}" sibTransId="{C07E6EAB-DBBC-420F-B9A1-398C0A24072A}"/>
    <dgm:cxn modelId="{E372E790-62AA-44E7-B21A-E1DCAD4A54E9}" srcId="{07F3DFB9-C26E-41D6-A38C-B7BEDC92927D}" destId="{92AA3028-A2FA-47A0-A746-77E1B3F163DE}" srcOrd="2" destOrd="0" parTransId="{A96BECE4-19E4-4763-A767-9169AA26EC1A}" sibTransId="{CE6175EF-E721-4532-813B-D157BBFD08EC}"/>
    <dgm:cxn modelId="{436A9391-7CBC-4800-A8F3-1309646BF31D}" srcId="{07F3DFB9-C26E-41D6-A38C-B7BEDC92927D}" destId="{9C857741-9C6A-4889-B249-CEE989FA91EC}" srcOrd="0" destOrd="0" parTransId="{BBAA89A4-4E28-403E-9898-D0C4185FB82D}" sibTransId="{CF93E89F-E4CE-419F-B8DA-AE16E0BE56B1}"/>
    <dgm:cxn modelId="{3D65AE93-BB4F-4C05-98E9-E789AA4B4108}" srcId="{07F3DFB9-C26E-41D6-A38C-B7BEDC92927D}" destId="{05E75363-95FE-4E21-98FA-0E484B87512A}" srcOrd="1" destOrd="0" parTransId="{55C617AB-74DC-46C2-861E-3827FC4C00FE}" sibTransId="{5CABDE60-9B32-4AC8-B4E8-96585ED1A90F}"/>
    <dgm:cxn modelId="{4F1E1594-6836-447D-AA4B-8CD3CA07355D}" srcId="{E9BD14FD-FE4F-45AB-948E-CEFB1388FC70}" destId="{79C22655-4F71-430A-AE53-2F25B8051DAC}" srcOrd="0" destOrd="0" parTransId="{5350A4E1-C21D-4970-A68A-2EA261CE365A}" sibTransId="{2E709C12-53FE-40CC-81BF-58AF84577803}"/>
    <dgm:cxn modelId="{B56A2994-CC1A-408F-989A-9B014F2BED7E}" type="presOf" srcId="{9C857741-9C6A-4889-B249-CEE989FA91EC}" destId="{3AE5A94E-01F4-49BC-BA85-876C89568D4B}" srcOrd="0" destOrd="0" presId="urn:microsoft.com/office/officeart/2005/8/layout/balance1"/>
    <dgm:cxn modelId="{BFD4FC95-C940-4240-9F51-E4BEE7168FA1}" srcId="{822995E0-3565-452E-9355-55A6BF50C377}" destId="{07F3DFB9-C26E-41D6-A38C-B7BEDC92927D}" srcOrd="1" destOrd="0" parTransId="{FC6FEA31-D893-4F7F-B941-2EF856D6E153}" sibTransId="{2466F508-3F1C-4EA7-AD65-C95E38D5C493}"/>
    <dgm:cxn modelId="{05278A99-E33D-45CF-933E-0D2B638CFD5F}" type="presOf" srcId="{8DB5585E-A45C-409C-B0A5-C62BA0D28D9E}" destId="{BEE86950-F69C-4DE8-A2B9-6E367C9C6DA4}" srcOrd="0" destOrd="0" presId="urn:microsoft.com/office/officeart/2005/8/layout/balance1"/>
    <dgm:cxn modelId="{CD7186C6-2368-4334-B80E-347B17D4FFE9}" type="presOf" srcId="{92AA3028-A2FA-47A0-A746-77E1B3F163DE}" destId="{69DAD7FC-ACAB-4279-AEDF-F293375857CA}" srcOrd="0" destOrd="0" presId="urn:microsoft.com/office/officeart/2005/8/layout/balance1"/>
    <dgm:cxn modelId="{8B1D28C8-2786-47B9-A840-675BAE9D217D}" type="presOf" srcId="{822995E0-3565-452E-9355-55A6BF50C377}" destId="{A30E520F-F972-4689-BED9-332FF1856FB0}" srcOrd="0" destOrd="0" presId="urn:microsoft.com/office/officeart/2005/8/layout/balance1"/>
    <dgm:cxn modelId="{5B32DCCD-FD12-41BA-975A-F556FC06BEE4}" srcId="{E9BD14FD-FE4F-45AB-948E-CEFB1388FC70}" destId="{8DB5585E-A45C-409C-B0A5-C62BA0D28D9E}" srcOrd="2" destOrd="0" parTransId="{00B87D9B-A579-43FA-A471-E142DDF888CE}" sibTransId="{7B2B896B-EE97-45B9-9C6C-21FA38717448}"/>
    <dgm:cxn modelId="{ABFED1E2-73A1-496F-AC01-FC109ACD2F20}" type="presOf" srcId="{79C22655-4F71-430A-AE53-2F25B8051DAC}" destId="{0769B911-C449-41C5-9076-3143035486AF}" srcOrd="0" destOrd="0" presId="urn:microsoft.com/office/officeart/2005/8/layout/balance1"/>
    <dgm:cxn modelId="{C5A047E4-4D6C-41B0-A917-6DD8D6558908}" type="presOf" srcId="{E9BD14FD-FE4F-45AB-948E-CEFB1388FC70}" destId="{21DCDCBE-5AEB-4869-8937-D6E4CC27F7F7}" srcOrd="0" destOrd="0" presId="urn:microsoft.com/office/officeart/2005/8/layout/balance1"/>
    <dgm:cxn modelId="{7A5C79EB-2E00-4B96-AF69-3FC671245B79}" type="presOf" srcId="{D7B7DCF6-BFF3-42F8-99BC-1780368F9944}" destId="{F014DE25-80F1-470F-9B26-7FE33540BD1F}" srcOrd="0" destOrd="0" presId="urn:microsoft.com/office/officeart/2005/8/layout/balance1"/>
    <dgm:cxn modelId="{4A356AE9-7CE0-4721-A122-2701722F9E45}" type="presParOf" srcId="{A30E520F-F972-4689-BED9-332FF1856FB0}" destId="{92F0A676-E3C9-4671-8C08-AA3A1479F143}" srcOrd="0" destOrd="0" presId="urn:microsoft.com/office/officeart/2005/8/layout/balance1"/>
    <dgm:cxn modelId="{A704A610-458D-4A8E-B0C5-5F8B1CFDE16B}" type="presParOf" srcId="{A30E520F-F972-4689-BED9-332FF1856FB0}" destId="{F4EC7E07-BC66-46C5-BA9F-9F53D0E11B5B}" srcOrd="1" destOrd="0" presId="urn:microsoft.com/office/officeart/2005/8/layout/balance1"/>
    <dgm:cxn modelId="{4809E75F-7BCD-4BB2-B671-2FFE369A55C7}" type="presParOf" srcId="{F4EC7E07-BC66-46C5-BA9F-9F53D0E11B5B}" destId="{21DCDCBE-5AEB-4869-8937-D6E4CC27F7F7}" srcOrd="0" destOrd="0" presId="urn:microsoft.com/office/officeart/2005/8/layout/balance1"/>
    <dgm:cxn modelId="{AEAD39DA-9877-483D-842D-00F6C7C7132E}" type="presParOf" srcId="{F4EC7E07-BC66-46C5-BA9F-9F53D0E11B5B}" destId="{288F8BD0-44A6-4E93-A475-3DB8D2E8F5AB}" srcOrd="1" destOrd="0" presId="urn:microsoft.com/office/officeart/2005/8/layout/balance1"/>
    <dgm:cxn modelId="{B72EF06A-11EF-4F96-A125-3E95A3C75FC7}" type="presParOf" srcId="{A30E520F-F972-4689-BED9-332FF1856FB0}" destId="{29C90CB1-7157-46ED-B664-F3CF5327D8FA}" srcOrd="2" destOrd="0" presId="urn:microsoft.com/office/officeart/2005/8/layout/balance1"/>
    <dgm:cxn modelId="{0CC8F2FD-19C5-4487-B384-074BA0F242EF}" type="presParOf" srcId="{29C90CB1-7157-46ED-B664-F3CF5327D8FA}" destId="{CD965EEF-54F1-4365-953A-C51C7F7B6361}" srcOrd="0" destOrd="0" presId="urn:microsoft.com/office/officeart/2005/8/layout/balance1"/>
    <dgm:cxn modelId="{B83D7D86-874C-4AE7-B817-DF825BA88059}" type="presParOf" srcId="{29C90CB1-7157-46ED-B664-F3CF5327D8FA}" destId="{079CFC14-0075-4EF2-9202-A541798DC020}" srcOrd="1" destOrd="0" presId="urn:microsoft.com/office/officeart/2005/8/layout/balance1"/>
    <dgm:cxn modelId="{E50CF3F8-CACF-4B3C-AA7F-BC175B4102CC}" type="presParOf" srcId="{29C90CB1-7157-46ED-B664-F3CF5327D8FA}" destId="{031A68AC-D26B-4588-837B-D179408436B5}" srcOrd="2" destOrd="0" presId="urn:microsoft.com/office/officeart/2005/8/layout/balance1"/>
    <dgm:cxn modelId="{FBCF4293-050C-44E7-9F29-55551DCB3658}" type="presParOf" srcId="{29C90CB1-7157-46ED-B664-F3CF5327D8FA}" destId="{3AE5A94E-01F4-49BC-BA85-876C89568D4B}" srcOrd="3" destOrd="0" presId="urn:microsoft.com/office/officeart/2005/8/layout/balance1"/>
    <dgm:cxn modelId="{8213DD60-C016-441B-A94B-1EA144594DBF}" type="presParOf" srcId="{29C90CB1-7157-46ED-B664-F3CF5327D8FA}" destId="{F7B10B18-FF5F-49BF-B796-B21178A1CB00}" srcOrd="4" destOrd="0" presId="urn:microsoft.com/office/officeart/2005/8/layout/balance1"/>
    <dgm:cxn modelId="{79281EED-A05E-44D9-A90B-DDEE93DCE84B}" type="presParOf" srcId="{29C90CB1-7157-46ED-B664-F3CF5327D8FA}" destId="{69DAD7FC-ACAB-4279-AEDF-F293375857CA}" srcOrd="5" destOrd="0" presId="urn:microsoft.com/office/officeart/2005/8/layout/balance1"/>
    <dgm:cxn modelId="{F07EA893-F1F0-4ABC-9568-FB9B4555B879}" type="presParOf" srcId="{29C90CB1-7157-46ED-B664-F3CF5327D8FA}" destId="{0769B911-C449-41C5-9076-3143035486AF}" srcOrd="6" destOrd="0" presId="urn:microsoft.com/office/officeart/2005/8/layout/balance1"/>
    <dgm:cxn modelId="{DE978EBD-A0EF-48E7-A2F8-601712E9D428}" type="presParOf" srcId="{29C90CB1-7157-46ED-B664-F3CF5327D8FA}" destId="{F014DE25-80F1-470F-9B26-7FE33540BD1F}" srcOrd="7" destOrd="0" presId="urn:microsoft.com/office/officeart/2005/8/layout/balance1"/>
    <dgm:cxn modelId="{EFDF16FC-5E60-45F7-8612-9E2E4229896E}" type="presParOf" srcId="{29C90CB1-7157-46ED-B664-F3CF5327D8FA}" destId="{BEE86950-F69C-4DE8-A2B9-6E367C9C6DA4}"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5F065A-B896-497E-8EA0-040B6BAFF9C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AD80A477-7E15-4072-814B-99B0D193BC4F}">
      <dgm:prSet phldrT="[Text]" custT="1"/>
      <dgm:spPr/>
      <dgm:t>
        <a:bodyPr/>
        <a:lstStyle/>
        <a:p>
          <a:r>
            <a:rPr lang="en-US" sz="800" b="1" dirty="0"/>
            <a:t>Engineer</a:t>
          </a:r>
        </a:p>
      </dgm:t>
    </dgm:pt>
    <dgm:pt modelId="{EF2CA836-9171-49CE-9CBA-19C667D27E74}" type="parTrans" cxnId="{ED5BDB77-3B55-4CFE-BF06-3AEF43D84AAF}">
      <dgm:prSet/>
      <dgm:spPr/>
      <dgm:t>
        <a:bodyPr/>
        <a:lstStyle/>
        <a:p>
          <a:endParaRPr lang="en-US" sz="2400" b="1"/>
        </a:p>
      </dgm:t>
    </dgm:pt>
    <dgm:pt modelId="{135057C1-C5D7-40B2-ACEB-12BEE60EB781}" type="sibTrans" cxnId="{ED5BDB77-3B55-4CFE-BF06-3AEF43D84AAF}">
      <dgm:prSet/>
      <dgm:spPr/>
      <dgm:t>
        <a:bodyPr/>
        <a:lstStyle/>
        <a:p>
          <a:endParaRPr lang="en-US" sz="2400" b="1"/>
        </a:p>
      </dgm:t>
    </dgm:pt>
    <dgm:pt modelId="{A9410A18-61DD-4DC3-B662-712B72D7261C}">
      <dgm:prSet phldrT="[Text]" custT="1"/>
      <dgm:spPr/>
      <dgm:t>
        <a:bodyPr/>
        <a:lstStyle/>
        <a:p>
          <a:r>
            <a:rPr lang="en-US" sz="800" b="1"/>
            <a:t>Owner</a:t>
          </a:r>
          <a:endParaRPr lang="en-US" sz="800" b="1" dirty="0"/>
        </a:p>
      </dgm:t>
    </dgm:pt>
    <dgm:pt modelId="{B51A8845-5B78-4CF0-82A7-7C628C10D3A6}" type="parTrans" cxnId="{AFF46AC5-3887-4B5F-99E8-6E820A1F237E}">
      <dgm:prSet/>
      <dgm:spPr/>
      <dgm:t>
        <a:bodyPr/>
        <a:lstStyle/>
        <a:p>
          <a:endParaRPr lang="en-US" sz="2400" b="1"/>
        </a:p>
      </dgm:t>
    </dgm:pt>
    <dgm:pt modelId="{3DBE31D3-79A7-4566-9FED-19B984C4AFDF}" type="sibTrans" cxnId="{AFF46AC5-3887-4B5F-99E8-6E820A1F237E}">
      <dgm:prSet/>
      <dgm:spPr/>
      <dgm:t>
        <a:bodyPr/>
        <a:lstStyle/>
        <a:p>
          <a:endParaRPr lang="en-US" sz="2400" b="1"/>
        </a:p>
      </dgm:t>
    </dgm:pt>
    <dgm:pt modelId="{7FB41454-93ED-4389-852E-31AFB4EB668D}">
      <dgm:prSet phldrT="[Text]" custT="1"/>
      <dgm:spPr/>
      <dgm:t>
        <a:bodyPr/>
        <a:lstStyle/>
        <a:p>
          <a:r>
            <a:rPr lang="en-US" sz="800" b="1" dirty="0"/>
            <a:t>Contractor</a:t>
          </a:r>
        </a:p>
      </dgm:t>
    </dgm:pt>
    <dgm:pt modelId="{C9D8B697-D802-4BB1-869B-EB785122E8CD}" type="parTrans" cxnId="{71235569-D4E6-493F-9C9F-3A8DFC1211DB}">
      <dgm:prSet/>
      <dgm:spPr/>
      <dgm:t>
        <a:bodyPr/>
        <a:lstStyle/>
        <a:p>
          <a:endParaRPr lang="en-US" sz="2400" b="1"/>
        </a:p>
      </dgm:t>
    </dgm:pt>
    <dgm:pt modelId="{3BEDD0EC-BD04-490F-8713-6FB408AAF304}" type="sibTrans" cxnId="{71235569-D4E6-493F-9C9F-3A8DFC1211DB}">
      <dgm:prSet/>
      <dgm:spPr/>
      <dgm:t>
        <a:bodyPr/>
        <a:lstStyle/>
        <a:p>
          <a:endParaRPr lang="en-US" sz="2400" b="1"/>
        </a:p>
      </dgm:t>
    </dgm:pt>
    <dgm:pt modelId="{FD6693C9-E045-4943-9B79-B9916D129E8A}">
      <dgm:prSet phldrT="[Text]" custT="1"/>
      <dgm:spPr/>
      <dgm:t>
        <a:bodyPr/>
        <a:lstStyle/>
        <a:p>
          <a:r>
            <a:rPr lang="en-US" sz="800" b="1" dirty="0"/>
            <a:t>Facility Manager</a:t>
          </a:r>
        </a:p>
      </dgm:t>
    </dgm:pt>
    <dgm:pt modelId="{302179DE-BDA1-445E-A2D4-F23904483475}" type="parTrans" cxnId="{42A50BCF-F8D9-4C0E-9639-C9E8759534AF}">
      <dgm:prSet/>
      <dgm:spPr/>
      <dgm:t>
        <a:bodyPr/>
        <a:lstStyle/>
        <a:p>
          <a:endParaRPr lang="en-US" sz="2400" b="1"/>
        </a:p>
      </dgm:t>
    </dgm:pt>
    <dgm:pt modelId="{321933C1-1DB1-4E4E-BF50-27A27F4468E7}" type="sibTrans" cxnId="{42A50BCF-F8D9-4C0E-9639-C9E8759534AF}">
      <dgm:prSet/>
      <dgm:spPr/>
      <dgm:t>
        <a:bodyPr/>
        <a:lstStyle/>
        <a:p>
          <a:endParaRPr lang="en-US" sz="2400" b="1"/>
        </a:p>
      </dgm:t>
    </dgm:pt>
    <dgm:pt modelId="{370521A0-77E6-4860-9F39-49BAF5F7ED32}">
      <dgm:prSet phldrT="[Text]" custT="1"/>
      <dgm:spPr/>
      <dgm:t>
        <a:bodyPr/>
        <a:lstStyle/>
        <a:p>
          <a:r>
            <a:rPr lang="en-US" sz="800" b="1" dirty="0"/>
            <a:t>Occupant</a:t>
          </a:r>
        </a:p>
      </dgm:t>
    </dgm:pt>
    <dgm:pt modelId="{64AF8E60-23BE-4143-89B2-395F5897D369}" type="parTrans" cxnId="{13A31086-A5CC-4939-8ECA-C11CED71E451}">
      <dgm:prSet/>
      <dgm:spPr/>
      <dgm:t>
        <a:bodyPr/>
        <a:lstStyle/>
        <a:p>
          <a:endParaRPr lang="en-US" sz="2400" b="1"/>
        </a:p>
      </dgm:t>
    </dgm:pt>
    <dgm:pt modelId="{9B54EAB8-7D38-456B-9F9E-766788D9F787}" type="sibTrans" cxnId="{13A31086-A5CC-4939-8ECA-C11CED71E451}">
      <dgm:prSet/>
      <dgm:spPr/>
      <dgm:t>
        <a:bodyPr/>
        <a:lstStyle/>
        <a:p>
          <a:endParaRPr lang="en-US" sz="2400" b="1"/>
        </a:p>
      </dgm:t>
    </dgm:pt>
    <dgm:pt modelId="{4903C063-7596-475C-89AD-E206FB1F7808}" type="pres">
      <dgm:prSet presAssocID="{B75F065A-B896-497E-8EA0-040B6BAFF9C0}" presName="composite" presStyleCnt="0">
        <dgm:presLayoutVars>
          <dgm:chMax val="5"/>
          <dgm:dir/>
          <dgm:animLvl val="ctr"/>
          <dgm:resizeHandles val="exact"/>
        </dgm:presLayoutVars>
      </dgm:prSet>
      <dgm:spPr/>
    </dgm:pt>
    <dgm:pt modelId="{E38A93B5-5CD2-4A4C-B748-129504AA72CC}" type="pres">
      <dgm:prSet presAssocID="{B75F065A-B896-497E-8EA0-040B6BAFF9C0}" presName="cycle" presStyleCnt="0"/>
      <dgm:spPr/>
    </dgm:pt>
    <dgm:pt modelId="{717BEA10-0D14-4246-94B2-4FC1968CF50A}" type="pres">
      <dgm:prSet presAssocID="{B75F065A-B896-497E-8EA0-040B6BAFF9C0}" presName="centerShape" presStyleCnt="0"/>
      <dgm:spPr/>
    </dgm:pt>
    <dgm:pt modelId="{11D2D81C-08D4-4E56-AC63-061A40640DF9}" type="pres">
      <dgm:prSet presAssocID="{B75F065A-B896-497E-8EA0-040B6BAFF9C0}" presName="connSite" presStyleLbl="node1" presStyleIdx="0" presStyleCnt="6"/>
      <dgm:spPr/>
    </dgm:pt>
    <dgm:pt modelId="{84366AE9-E778-47E2-AE5D-7A70BC862FB6}" type="pres">
      <dgm:prSet presAssocID="{B75F065A-B896-497E-8EA0-040B6BAFF9C0}" presName="visible" presStyleLbl="node1" presStyleIdx="0" presStyleCnt="6" custScaleX="104727" custScaleY="104727"/>
      <dgm:spPr>
        <a:noFill/>
      </dgm:spPr>
    </dgm:pt>
    <dgm:pt modelId="{D90397C5-BBE1-4259-B046-27AF00315E19}" type="pres">
      <dgm:prSet presAssocID="{EF2CA836-9171-49CE-9CBA-19C667D27E74}" presName="Name25" presStyleLbl="parChTrans1D1" presStyleIdx="0" presStyleCnt="5"/>
      <dgm:spPr/>
    </dgm:pt>
    <dgm:pt modelId="{359836CA-5081-4D2F-8C64-48A61FD1836C}" type="pres">
      <dgm:prSet presAssocID="{AD80A477-7E15-4072-814B-99B0D193BC4F}" presName="node" presStyleCnt="0"/>
      <dgm:spPr/>
    </dgm:pt>
    <dgm:pt modelId="{72CDF30A-EA68-4F6A-8D5C-A99936F734A5}" type="pres">
      <dgm:prSet presAssocID="{AD80A477-7E15-4072-814B-99B0D193BC4F}" presName="parentNode" presStyleLbl="node1" presStyleIdx="1" presStyleCnt="6">
        <dgm:presLayoutVars>
          <dgm:chMax val="1"/>
          <dgm:bulletEnabled val="1"/>
        </dgm:presLayoutVars>
      </dgm:prSet>
      <dgm:spPr/>
    </dgm:pt>
    <dgm:pt modelId="{2DC827E4-225F-464B-8596-2245DBCDB696}" type="pres">
      <dgm:prSet presAssocID="{AD80A477-7E15-4072-814B-99B0D193BC4F}" presName="childNode" presStyleLbl="revTx" presStyleIdx="0" presStyleCnt="0">
        <dgm:presLayoutVars>
          <dgm:bulletEnabled val="1"/>
        </dgm:presLayoutVars>
      </dgm:prSet>
      <dgm:spPr/>
    </dgm:pt>
    <dgm:pt modelId="{E4208489-BBF7-4B10-97B5-764F74813692}" type="pres">
      <dgm:prSet presAssocID="{B51A8845-5B78-4CF0-82A7-7C628C10D3A6}" presName="Name25" presStyleLbl="parChTrans1D1" presStyleIdx="1" presStyleCnt="5"/>
      <dgm:spPr/>
    </dgm:pt>
    <dgm:pt modelId="{22CD9D82-4998-4ADF-91DE-BA6031FDE3D4}" type="pres">
      <dgm:prSet presAssocID="{A9410A18-61DD-4DC3-B662-712B72D7261C}" presName="node" presStyleCnt="0"/>
      <dgm:spPr/>
    </dgm:pt>
    <dgm:pt modelId="{8096B575-7C23-418B-80E4-ADFDCD02797B}" type="pres">
      <dgm:prSet presAssocID="{A9410A18-61DD-4DC3-B662-712B72D7261C}" presName="parentNode" presStyleLbl="node1" presStyleIdx="2" presStyleCnt="6">
        <dgm:presLayoutVars>
          <dgm:chMax val="1"/>
          <dgm:bulletEnabled val="1"/>
        </dgm:presLayoutVars>
      </dgm:prSet>
      <dgm:spPr/>
    </dgm:pt>
    <dgm:pt modelId="{1ACA0D9B-37FB-4376-8338-88F37841B6D1}" type="pres">
      <dgm:prSet presAssocID="{A9410A18-61DD-4DC3-B662-712B72D7261C}" presName="childNode" presStyleLbl="revTx" presStyleIdx="0" presStyleCnt="0">
        <dgm:presLayoutVars>
          <dgm:bulletEnabled val="1"/>
        </dgm:presLayoutVars>
      </dgm:prSet>
      <dgm:spPr/>
    </dgm:pt>
    <dgm:pt modelId="{7106FA3D-FFE1-4A78-B0A1-6D99FE855FC1}" type="pres">
      <dgm:prSet presAssocID="{C9D8B697-D802-4BB1-869B-EB785122E8CD}" presName="Name25" presStyleLbl="parChTrans1D1" presStyleIdx="2" presStyleCnt="5"/>
      <dgm:spPr/>
    </dgm:pt>
    <dgm:pt modelId="{A7FD64DD-4A69-40BE-BE2F-F88F280582D4}" type="pres">
      <dgm:prSet presAssocID="{7FB41454-93ED-4389-852E-31AFB4EB668D}" presName="node" presStyleCnt="0"/>
      <dgm:spPr/>
    </dgm:pt>
    <dgm:pt modelId="{836C013B-6C58-430D-A6B7-79B59F06D0E1}" type="pres">
      <dgm:prSet presAssocID="{7FB41454-93ED-4389-852E-31AFB4EB668D}" presName="parentNode" presStyleLbl="node1" presStyleIdx="3" presStyleCnt="6">
        <dgm:presLayoutVars>
          <dgm:chMax val="1"/>
          <dgm:bulletEnabled val="1"/>
        </dgm:presLayoutVars>
      </dgm:prSet>
      <dgm:spPr/>
    </dgm:pt>
    <dgm:pt modelId="{3574CB15-BA64-4707-9DAB-A31B6466A375}" type="pres">
      <dgm:prSet presAssocID="{7FB41454-93ED-4389-852E-31AFB4EB668D}" presName="childNode" presStyleLbl="revTx" presStyleIdx="0" presStyleCnt="0">
        <dgm:presLayoutVars>
          <dgm:bulletEnabled val="1"/>
        </dgm:presLayoutVars>
      </dgm:prSet>
      <dgm:spPr/>
    </dgm:pt>
    <dgm:pt modelId="{CBCB0364-26AE-459C-9DBE-AC953968EA29}" type="pres">
      <dgm:prSet presAssocID="{302179DE-BDA1-445E-A2D4-F23904483475}" presName="Name25" presStyleLbl="parChTrans1D1" presStyleIdx="3" presStyleCnt="5"/>
      <dgm:spPr/>
    </dgm:pt>
    <dgm:pt modelId="{E60E2DEC-86E0-4A33-BD62-1DEECD378344}" type="pres">
      <dgm:prSet presAssocID="{FD6693C9-E045-4943-9B79-B9916D129E8A}" presName="node" presStyleCnt="0"/>
      <dgm:spPr/>
    </dgm:pt>
    <dgm:pt modelId="{5A686C26-2AFF-4A34-B913-8B22A0FD065C}" type="pres">
      <dgm:prSet presAssocID="{FD6693C9-E045-4943-9B79-B9916D129E8A}" presName="parentNode" presStyleLbl="node1" presStyleIdx="4" presStyleCnt="6">
        <dgm:presLayoutVars>
          <dgm:chMax val="1"/>
          <dgm:bulletEnabled val="1"/>
        </dgm:presLayoutVars>
      </dgm:prSet>
      <dgm:spPr/>
    </dgm:pt>
    <dgm:pt modelId="{B6DC7CF9-70F6-4485-86B6-4E7D81286757}" type="pres">
      <dgm:prSet presAssocID="{FD6693C9-E045-4943-9B79-B9916D129E8A}" presName="childNode" presStyleLbl="revTx" presStyleIdx="0" presStyleCnt="0">
        <dgm:presLayoutVars>
          <dgm:bulletEnabled val="1"/>
        </dgm:presLayoutVars>
      </dgm:prSet>
      <dgm:spPr/>
    </dgm:pt>
    <dgm:pt modelId="{FF9AD146-D5AD-4652-8FF2-F20D8A56A98B}" type="pres">
      <dgm:prSet presAssocID="{64AF8E60-23BE-4143-89B2-395F5897D369}" presName="Name25" presStyleLbl="parChTrans1D1" presStyleIdx="4" presStyleCnt="5"/>
      <dgm:spPr/>
    </dgm:pt>
    <dgm:pt modelId="{7DA7BB6F-A68B-4A2B-986A-460ACBF2AE5D}" type="pres">
      <dgm:prSet presAssocID="{370521A0-77E6-4860-9F39-49BAF5F7ED32}" presName="node" presStyleCnt="0"/>
      <dgm:spPr/>
    </dgm:pt>
    <dgm:pt modelId="{7B26C058-A624-48D6-8766-D6C0AE5DD3A9}" type="pres">
      <dgm:prSet presAssocID="{370521A0-77E6-4860-9F39-49BAF5F7ED32}" presName="parentNode" presStyleLbl="node1" presStyleIdx="5" presStyleCnt="6">
        <dgm:presLayoutVars>
          <dgm:chMax val="1"/>
          <dgm:bulletEnabled val="1"/>
        </dgm:presLayoutVars>
      </dgm:prSet>
      <dgm:spPr/>
    </dgm:pt>
    <dgm:pt modelId="{18A29F2C-97D5-4BF9-BEBA-5DCC094DEB24}" type="pres">
      <dgm:prSet presAssocID="{370521A0-77E6-4860-9F39-49BAF5F7ED32}" presName="childNode" presStyleLbl="revTx" presStyleIdx="0" presStyleCnt="0">
        <dgm:presLayoutVars>
          <dgm:bulletEnabled val="1"/>
        </dgm:presLayoutVars>
      </dgm:prSet>
      <dgm:spPr/>
    </dgm:pt>
  </dgm:ptLst>
  <dgm:cxnLst>
    <dgm:cxn modelId="{71235569-D4E6-493F-9C9F-3A8DFC1211DB}" srcId="{B75F065A-B896-497E-8EA0-040B6BAFF9C0}" destId="{7FB41454-93ED-4389-852E-31AFB4EB668D}" srcOrd="2" destOrd="0" parTransId="{C9D8B697-D802-4BB1-869B-EB785122E8CD}" sibTransId="{3BEDD0EC-BD04-490F-8713-6FB408AAF304}"/>
    <dgm:cxn modelId="{ED5BDB77-3B55-4CFE-BF06-3AEF43D84AAF}" srcId="{B75F065A-B896-497E-8EA0-040B6BAFF9C0}" destId="{AD80A477-7E15-4072-814B-99B0D193BC4F}" srcOrd="0" destOrd="0" parTransId="{EF2CA836-9171-49CE-9CBA-19C667D27E74}" sibTransId="{135057C1-C5D7-40B2-ACEB-12BEE60EB781}"/>
    <dgm:cxn modelId="{F27D1059-DB6F-4547-83E2-6A6033B4D55E}" type="presOf" srcId="{B75F065A-B896-497E-8EA0-040B6BAFF9C0}" destId="{4903C063-7596-475C-89AD-E206FB1F7808}" srcOrd="0" destOrd="0" presId="urn:microsoft.com/office/officeart/2005/8/layout/radial2"/>
    <dgm:cxn modelId="{13A31086-A5CC-4939-8ECA-C11CED71E451}" srcId="{B75F065A-B896-497E-8EA0-040B6BAFF9C0}" destId="{370521A0-77E6-4860-9F39-49BAF5F7ED32}" srcOrd="4" destOrd="0" parTransId="{64AF8E60-23BE-4143-89B2-395F5897D369}" sibTransId="{9B54EAB8-7D38-456B-9F9E-766788D9F787}"/>
    <dgm:cxn modelId="{000C0B91-35B1-4090-9A09-089B77F67651}" type="presOf" srcId="{B51A8845-5B78-4CF0-82A7-7C628C10D3A6}" destId="{E4208489-BBF7-4B10-97B5-764F74813692}" srcOrd="0" destOrd="0" presId="urn:microsoft.com/office/officeart/2005/8/layout/radial2"/>
    <dgm:cxn modelId="{1CA27AAB-DE47-4F2F-9FBB-2C2F94A4D287}" type="presOf" srcId="{AD80A477-7E15-4072-814B-99B0D193BC4F}" destId="{72CDF30A-EA68-4F6A-8D5C-A99936F734A5}" srcOrd="0" destOrd="0" presId="urn:microsoft.com/office/officeart/2005/8/layout/radial2"/>
    <dgm:cxn modelId="{2E6A5AC2-5126-426F-B5E3-E5C535BA9F2B}" type="presOf" srcId="{A9410A18-61DD-4DC3-B662-712B72D7261C}" destId="{8096B575-7C23-418B-80E4-ADFDCD02797B}" srcOrd="0" destOrd="0" presId="urn:microsoft.com/office/officeart/2005/8/layout/radial2"/>
    <dgm:cxn modelId="{AFF46AC5-3887-4B5F-99E8-6E820A1F237E}" srcId="{B75F065A-B896-497E-8EA0-040B6BAFF9C0}" destId="{A9410A18-61DD-4DC3-B662-712B72D7261C}" srcOrd="1" destOrd="0" parTransId="{B51A8845-5B78-4CF0-82A7-7C628C10D3A6}" sibTransId="{3DBE31D3-79A7-4566-9FED-19B984C4AFDF}"/>
    <dgm:cxn modelId="{EB82FEC8-3536-44FC-B228-C8E904856EB8}" type="presOf" srcId="{C9D8B697-D802-4BB1-869B-EB785122E8CD}" destId="{7106FA3D-FFE1-4A78-B0A1-6D99FE855FC1}" srcOrd="0" destOrd="0" presId="urn:microsoft.com/office/officeart/2005/8/layout/radial2"/>
    <dgm:cxn modelId="{937873C9-D90E-47F1-9DA3-6A957FF2C3EB}" type="presOf" srcId="{FD6693C9-E045-4943-9B79-B9916D129E8A}" destId="{5A686C26-2AFF-4A34-B913-8B22A0FD065C}" srcOrd="0" destOrd="0" presId="urn:microsoft.com/office/officeart/2005/8/layout/radial2"/>
    <dgm:cxn modelId="{42A50BCF-F8D9-4C0E-9639-C9E8759534AF}" srcId="{B75F065A-B896-497E-8EA0-040B6BAFF9C0}" destId="{FD6693C9-E045-4943-9B79-B9916D129E8A}" srcOrd="3" destOrd="0" parTransId="{302179DE-BDA1-445E-A2D4-F23904483475}" sibTransId="{321933C1-1DB1-4E4E-BF50-27A27F4468E7}"/>
    <dgm:cxn modelId="{2BEF89DC-68B7-4C3B-AF69-50F89A4403EB}" type="presOf" srcId="{302179DE-BDA1-445E-A2D4-F23904483475}" destId="{CBCB0364-26AE-459C-9DBE-AC953968EA29}" srcOrd="0" destOrd="0" presId="urn:microsoft.com/office/officeart/2005/8/layout/radial2"/>
    <dgm:cxn modelId="{6D5D2FE5-5DDB-40E1-999D-04178EC7FEC4}" type="presOf" srcId="{370521A0-77E6-4860-9F39-49BAF5F7ED32}" destId="{7B26C058-A624-48D6-8766-D6C0AE5DD3A9}" srcOrd="0" destOrd="0" presId="urn:microsoft.com/office/officeart/2005/8/layout/radial2"/>
    <dgm:cxn modelId="{CD9936E8-916B-416E-A702-03BB8362F8B2}" type="presOf" srcId="{7FB41454-93ED-4389-852E-31AFB4EB668D}" destId="{836C013B-6C58-430D-A6B7-79B59F06D0E1}" srcOrd="0" destOrd="0" presId="urn:microsoft.com/office/officeart/2005/8/layout/radial2"/>
    <dgm:cxn modelId="{CFBB4DE8-8221-4AF0-9F3E-1476FA664D67}" type="presOf" srcId="{64AF8E60-23BE-4143-89B2-395F5897D369}" destId="{FF9AD146-D5AD-4652-8FF2-F20D8A56A98B}" srcOrd="0" destOrd="0" presId="urn:microsoft.com/office/officeart/2005/8/layout/radial2"/>
    <dgm:cxn modelId="{E383A4E8-320F-4815-BE47-C1C0845539D1}" type="presOf" srcId="{EF2CA836-9171-49CE-9CBA-19C667D27E74}" destId="{D90397C5-BBE1-4259-B046-27AF00315E19}" srcOrd="0" destOrd="0" presId="urn:microsoft.com/office/officeart/2005/8/layout/radial2"/>
    <dgm:cxn modelId="{9C97B6F1-5DF8-44FC-AF8E-9242BF6D3D74}" type="presParOf" srcId="{4903C063-7596-475C-89AD-E206FB1F7808}" destId="{E38A93B5-5CD2-4A4C-B748-129504AA72CC}" srcOrd="0" destOrd="0" presId="urn:microsoft.com/office/officeart/2005/8/layout/radial2"/>
    <dgm:cxn modelId="{A42E566A-7063-466B-897C-0BEC7DCDDBD2}" type="presParOf" srcId="{E38A93B5-5CD2-4A4C-B748-129504AA72CC}" destId="{717BEA10-0D14-4246-94B2-4FC1968CF50A}" srcOrd="0" destOrd="0" presId="urn:microsoft.com/office/officeart/2005/8/layout/radial2"/>
    <dgm:cxn modelId="{BEA1FDC4-6137-4111-8C2C-4E6B0B5C466F}" type="presParOf" srcId="{717BEA10-0D14-4246-94B2-4FC1968CF50A}" destId="{11D2D81C-08D4-4E56-AC63-061A40640DF9}" srcOrd="0" destOrd="0" presId="urn:microsoft.com/office/officeart/2005/8/layout/radial2"/>
    <dgm:cxn modelId="{5404390A-9D40-460D-AAB6-4DFE95872124}" type="presParOf" srcId="{717BEA10-0D14-4246-94B2-4FC1968CF50A}" destId="{84366AE9-E778-47E2-AE5D-7A70BC862FB6}" srcOrd="1" destOrd="0" presId="urn:microsoft.com/office/officeart/2005/8/layout/radial2"/>
    <dgm:cxn modelId="{142BCCDD-3829-4AD1-B949-329E26F9EFD3}" type="presParOf" srcId="{E38A93B5-5CD2-4A4C-B748-129504AA72CC}" destId="{D90397C5-BBE1-4259-B046-27AF00315E19}" srcOrd="1" destOrd="0" presId="urn:microsoft.com/office/officeart/2005/8/layout/radial2"/>
    <dgm:cxn modelId="{0B11E8FF-85EC-43CA-AD1B-208FEE50EB55}" type="presParOf" srcId="{E38A93B5-5CD2-4A4C-B748-129504AA72CC}" destId="{359836CA-5081-4D2F-8C64-48A61FD1836C}" srcOrd="2" destOrd="0" presId="urn:microsoft.com/office/officeart/2005/8/layout/radial2"/>
    <dgm:cxn modelId="{99B2F7A5-E2B5-45FE-AC35-BFA1E9413E98}" type="presParOf" srcId="{359836CA-5081-4D2F-8C64-48A61FD1836C}" destId="{72CDF30A-EA68-4F6A-8D5C-A99936F734A5}" srcOrd="0" destOrd="0" presId="urn:microsoft.com/office/officeart/2005/8/layout/radial2"/>
    <dgm:cxn modelId="{B734D435-F25E-4D17-8B91-03ADA61C0A63}" type="presParOf" srcId="{359836CA-5081-4D2F-8C64-48A61FD1836C}" destId="{2DC827E4-225F-464B-8596-2245DBCDB696}" srcOrd="1" destOrd="0" presId="urn:microsoft.com/office/officeart/2005/8/layout/radial2"/>
    <dgm:cxn modelId="{ADCCD05A-3F04-450B-914A-7083F7CB6A0B}" type="presParOf" srcId="{E38A93B5-5CD2-4A4C-B748-129504AA72CC}" destId="{E4208489-BBF7-4B10-97B5-764F74813692}" srcOrd="3" destOrd="0" presId="urn:microsoft.com/office/officeart/2005/8/layout/radial2"/>
    <dgm:cxn modelId="{1B14C808-4B32-45FF-8850-542E539940AE}" type="presParOf" srcId="{E38A93B5-5CD2-4A4C-B748-129504AA72CC}" destId="{22CD9D82-4998-4ADF-91DE-BA6031FDE3D4}" srcOrd="4" destOrd="0" presId="urn:microsoft.com/office/officeart/2005/8/layout/radial2"/>
    <dgm:cxn modelId="{54D3178B-A7AE-449F-8B84-1CFA496D389D}" type="presParOf" srcId="{22CD9D82-4998-4ADF-91DE-BA6031FDE3D4}" destId="{8096B575-7C23-418B-80E4-ADFDCD02797B}" srcOrd="0" destOrd="0" presId="urn:microsoft.com/office/officeart/2005/8/layout/radial2"/>
    <dgm:cxn modelId="{38E6E483-6A33-48A6-BE8F-E709E38A21EC}" type="presParOf" srcId="{22CD9D82-4998-4ADF-91DE-BA6031FDE3D4}" destId="{1ACA0D9B-37FB-4376-8338-88F37841B6D1}" srcOrd="1" destOrd="0" presId="urn:microsoft.com/office/officeart/2005/8/layout/radial2"/>
    <dgm:cxn modelId="{A5CE3FFE-8B96-46C7-82F4-81628AA8B0ED}" type="presParOf" srcId="{E38A93B5-5CD2-4A4C-B748-129504AA72CC}" destId="{7106FA3D-FFE1-4A78-B0A1-6D99FE855FC1}" srcOrd="5" destOrd="0" presId="urn:microsoft.com/office/officeart/2005/8/layout/radial2"/>
    <dgm:cxn modelId="{443AAC2B-331D-434F-B324-2D00E4AE3B38}" type="presParOf" srcId="{E38A93B5-5CD2-4A4C-B748-129504AA72CC}" destId="{A7FD64DD-4A69-40BE-BE2F-F88F280582D4}" srcOrd="6" destOrd="0" presId="urn:microsoft.com/office/officeart/2005/8/layout/radial2"/>
    <dgm:cxn modelId="{E2EE9217-18AD-4600-AE3E-B0C89EDE5664}" type="presParOf" srcId="{A7FD64DD-4A69-40BE-BE2F-F88F280582D4}" destId="{836C013B-6C58-430D-A6B7-79B59F06D0E1}" srcOrd="0" destOrd="0" presId="urn:microsoft.com/office/officeart/2005/8/layout/radial2"/>
    <dgm:cxn modelId="{9098DAF7-4CD1-4ACF-B8AF-AA2409D6DAFF}" type="presParOf" srcId="{A7FD64DD-4A69-40BE-BE2F-F88F280582D4}" destId="{3574CB15-BA64-4707-9DAB-A31B6466A375}" srcOrd="1" destOrd="0" presId="urn:microsoft.com/office/officeart/2005/8/layout/radial2"/>
    <dgm:cxn modelId="{D463861A-A7C1-490E-B433-C278D432500D}" type="presParOf" srcId="{E38A93B5-5CD2-4A4C-B748-129504AA72CC}" destId="{CBCB0364-26AE-459C-9DBE-AC953968EA29}" srcOrd="7" destOrd="0" presId="urn:microsoft.com/office/officeart/2005/8/layout/radial2"/>
    <dgm:cxn modelId="{C4BBCD9D-CEC1-4243-ACE4-10CAECAD5ACD}" type="presParOf" srcId="{E38A93B5-5CD2-4A4C-B748-129504AA72CC}" destId="{E60E2DEC-86E0-4A33-BD62-1DEECD378344}" srcOrd="8" destOrd="0" presId="urn:microsoft.com/office/officeart/2005/8/layout/radial2"/>
    <dgm:cxn modelId="{69A43D43-16F3-4C3B-9779-FC18607AA403}" type="presParOf" srcId="{E60E2DEC-86E0-4A33-BD62-1DEECD378344}" destId="{5A686C26-2AFF-4A34-B913-8B22A0FD065C}" srcOrd="0" destOrd="0" presId="urn:microsoft.com/office/officeart/2005/8/layout/radial2"/>
    <dgm:cxn modelId="{A93BD1E1-EE04-4413-9112-2F309AD281E2}" type="presParOf" srcId="{E60E2DEC-86E0-4A33-BD62-1DEECD378344}" destId="{B6DC7CF9-70F6-4485-86B6-4E7D81286757}" srcOrd="1" destOrd="0" presId="urn:microsoft.com/office/officeart/2005/8/layout/radial2"/>
    <dgm:cxn modelId="{A7591493-7E41-49D8-8C4A-7DD9F2844E9E}" type="presParOf" srcId="{E38A93B5-5CD2-4A4C-B748-129504AA72CC}" destId="{FF9AD146-D5AD-4652-8FF2-F20D8A56A98B}" srcOrd="9" destOrd="0" presId="urn:microsoft.com/office/officeart/2005/8/layout/radial2"/>
    <dgm:cxn modelId="{2E580009-EF2A-449E-BA45-F740C633D405}" type="presParOf" srcId="{E38A93B5-5CD2-4A4C-B748-129504AA72CC}" destId="{7DA7BB6F-A68B-4A2B-986A-460ACBF2AE5D}" srcOrd="10" destOrd="0" presId="urn:microsoft.com/office/officeart/2005/8/layout/radial2"/>
    <dgm:cxn modelId="{F44548BF-9C81-4606-846B-B7D9789CF1C9}" type="presParOf" srcId="{7DA7BB6F-A68B-4A2B-986A-460ACBF2AE5D}" destId="{7B26C058-A624-48D6-8766-D6C0AE5DD3A9}" srcOrd="0" destOrd="0" presId="urn:microsoft.com/office/officeart/2005/8/layout/radial2"/>
    <dgm:cxn modelId="{26A8A4AB-D965-4CBF-A7BD-B00915049931}" type="presParOf" srcId="{7DA7BB6F-A68B-4A2B-986A-460ACBF2AE5D}" destId="{18A29F2C-97D5-4BF9-BEBA-5DCC094DEB24}"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6B0ABC-A0E0-423A-8877-BC6C2A80AA77}" type="doc">
      <dgm:prSet loTypeId="urn:microsoft.com/office/officeart/2005/8/layout/cycle8" loCatId="cycle" qsTypeId="urn:microsoft.com/office/officeart/2005/8/quickstyle/simple4" qsCatId="simple" csTypeId="urn:microsoft.com/office/officeart/2005/8/colors/accent0_3" csCatId="mainScheme" phldr="1"/>
      <dgm:spPr/>
      <dgm:t>
        <a:bodyPr/>
        <a:lstStyle/>
        <a:p>
          <a:endParaRPr lang="en-US"/>
        </a:p>
      </dgm:t>
    </dgm:pt>
    <dgm:pt modelId="{FB09AD25-ACB1-4359-A65C-2300E1D58460}">
      <dgm:prSet phldrT="[Text]"/>
      <dgm:spPr/>
      <dgm:t>
        <a:bodyPr/>
        <a:lstStyle/>
        <a:p>
          <a:r>
            <a:rPr lang="en-US" dirty="0"/>
            <a:t>Plan</a:t>
          </a:r>
        </a:p>
      </dgm:t>
    </dgm:pt>
    <dgm:pt modelId="{4B1D5B24-E1B6-4A45-9057-24991A7B9825}" type="parTrans" cxnId="{B6E45AF7-440A-4458-9FA4-B2939941B84F}">
      <dgm:prSet/>
      <dgm:spPr/>
      <dgm:t>
        <a:bodyPr/>
        <a:lstStyle/>
        <a:p>
          <a:endParaRPr lang="en-US"/>
        </a:p>
      </dgm:t>
    </dgm:pt>
    <dgm:pt modelId="{11C8F72B-5761-4C01-8E29-DD8FA23BDFEE}" type="sibTrans" cxnId="{B6E45AF7-440A-4458-9FA4-B2939941B84F}">
      <dgm:prSet/>
      <dgm:spPr/>
      <dgm:t>
        <a:bodyPr/>
        <a:lstStyle/>
        <a:p>
          <a:endParaRPr lang="en-US"/>
        </a:p>
      </dgm:t>
    </dgm:pt>
    <dgm:pt modelId="{3787D14B-51D0-4E6B-8D3E-BB564712D2DB}">
      <dgm:prSet phldrT="[Text]"/>
      <dgm:spPr/>
      <dgm:t>
        <a:bodyPr/>
        <a:lstStyle/>
        <a:p>
          <a:r>
            <a:rPr lang="en-US" dirty="0"/>
            <a:t>Design</a:t>
          </a:r>
        </a:p>
      </dgm:t>
    </dgm:pt>
    <dgm:pt modelId="{3C5E7D63-3F42-4043-95A9-74F722B0F966}" type="parTrans" cxnId="{C4096554-1743-4D6B-BA8F-F667D877EE2B}">
      <dgm:prSet/>
      <dgm:spPr/>
      <dgm:t>
        <a:bodyPr/>
        <a:lstStyle/>
        <a:p>
          <a:endParaRPr lang="en-US"/>
        </a:p>
      </dgm:t>
    </dgm:pt>
    <dgm:pt modelId="{19377E1F-3280-4DF0-A1C7-66165E98045F}" type="sibTrans" cxnId="{C4096554-1743-4D6B-BA8F-F667D877EE2B}">
      <dgm:prSet/>
      <dgm:spPr/>
      <dgm:t>
        <a:bodyPr/>
        <a:lstStyle/>
        <a:p>
          <a:endParaRPr lang="en-US"/>
        </a:p>
      </dgm:t>
    </dgm:pt>
    <dgm:pt modelId="{617485D3-B401-4A68-88B7-02017A7BDA0C}">
      <dgm:prSet phldrT="[Text]"/>
      <dgm:spPr/>
      <dgm:t>
        <a:bodyPr/>
        <a:lstStyle/>
        <a:p>
          <a:r>
            <a:rPr lang="en-US" dirty="0"/>
            <a:t>Construct</a:t>
          </a:r>
        </a:p>
      </dgm:t>
    </dgm:pt>
    <dgm:pt modelId="{5B4A7286-FB79-4E8A-BB8A-1439CD09BFE4}" type="parTrans" cxnId="{27B3200A-EAB7-48B5-B9A3-2471C94EC47D}">
      <dgm:prSet/>
      <dgm:spPr/>
      <dgm:t>
        <a:bodyPr/>
        <a:lstStyle/>
        <a:p>
          <a:endParaRPr lang="en-US"/>
        </a:p>
      </dgm:t>
    </dgm:pt>
    <dgm:pt modelId="{92024257-5363-49CC-9CA2-8069667E7FDB}" type="sibTrans" cxnId="{27B3200A-EAB7-48B5-B9A3-2471C94EC47D}">
      <dgm:prSet/>
      <dgm:spPr/>
      <dgm:t>
        <a:bodyPr/>
        <a:lstStyle/>
        <a:p>
          <a:endParaRPr lang="en-US"/>
        </a:p>
      </dgm:t>
    </dgm:pt>
    <dgm:pt modelId="{F9BA79DC-A53A-4B24-AE05-0806A6F21DEF}">
      <dgm:prSet phldrT="[Text]"/>
      <dgm:spPr/>
      <dgm:t>
        <a:bodyPr/>
        <a:lstStyle/>
        <a:p>
          <a:r>
            <a:rPr lang="en-US" dirty="0"/>
            <a:t>Operate &amp; Maintain</a:t>
          </a:r>
        </a:p>
      </dgm:t>
    </dgm:pt>
    <dgm:pt modelId="{60CEB46A-318F-453B-A1A9-3D1B60088BB8}" type="parTrans" cxnId="{AD0E0727-DD88-4195-B5E2-CFE98803F1ED}">
      <dgm:prSet/>
      <dgm:spPr/>
      <dgm:t>
        <a:bodyPr/>
        <a:lstStyle/>
        <a:p>
          <a:endParaRPr lang="en-US"/>
        </a:p>
      </dgm:t>
    </dgm:pt>
    <dgm:pt modelId="{263FD330-5DFA-4922-8890-DB72EB3760A3}" type="sibTrans" cxnId="{AD0E0727-DD88-4195-B5E2-CFE98803F1ED}">
      <dgm:prSet/>
      <dgm:spPr/>
      <dgm:t>
        <a:bodyPr/>
        <a:lstStyle/>
        <a:p>
          <a:endParaRPr lang="en-US"/>
        </a:p>
      </dgm:t>
    </dgm:pt>
    <dgm:pt modelId="{5769BD0C-47BC-4CEB-ABD7-DB55F727FE52}">
      <dgm:prSet phldrT="[Text]"/>
      <dgm:spPr/>
      <dgm:t>
        <a:bodyPr/>
        <a:lstStyle/>
        <a:p>
          <a:r>
            <a:rPr lang="en-US" dirty="0"/>
            <a:t>Renovate</a:t>
          </a:r>
        </a:p>
      </dgm:t>
    </dgm:pt>
    <dgm:pt modelId="{6F9D42CC-E694-483A-B3E1-89F42EE3F015}" type="parTrans" cxnId="{43A70085-0787-445B-8550-19B896B05749}">
      <dgm:prSet/>
      <dgm:spPr/>
      <dgm:t>
        <a:bodyPr/>
        <a:lstStyle/>
        <a:p>
          <a:endParaRPr lang="en-US"/>
        </a:p>
      </dgm:t>
    </dgm:pt>
    <dgm:pt modelId="{A3F3DAFA-6311-4CC1-8DCF-67E6423A93F5}" type="sibTrans" cxnId="{43A70085-0787-445B-8550-19B896B05749}">
      <dgm:prSet/>
      <dgm:spPr/>
      <dgm:t>
        <a:bodyPr/>
        <a:lstStyle/>
        <a:p>
          <a:endParaRPr lang="en-US"/>
        </a:p>
      </dgm:t>
    </dgm:pt>
    <dgm:pt modelId="{20F4BAD1-2198-490F-B84B-E813C50235C5}" type="pres">
      <dgm:prSet presAssocID="{186B0ABC-A0E0-423A-8877-BC6C2A80AA77}" presName="compositeShape" presStyleCnt="0">
        <dgm:presLayoutVars>
          <dgm:chMax val="7"/>
          <dgm:dir/>
          <dgm:resizeHandles val="exact"/>
        </dgm:presLayoutVars>
      </dgm:prSet>
      <dgm:spPr/>
    </dgm:pt>
    <dgm:pt modelId="{14D55FB9-5DBD-47C0-86F0-E7D5A7171AA2}" type="pres">
      <dgm:prSet presAssocID="{186B0ABC-A0E0-423A-8877-BC6C2A80AA77}" presName="wedge1" presStyleLbl="node1" presStyleIdx="0" presStyleCnt="5"/>
      <dgm:spPr/>
    </dgm:pt>
    <dgm:pt modelId="{D6D9F023-6EDA-451B-89B7-BD43F6878556}" type="pres">
      <dgm:prSet presAssocID="{186B0ABC-A0E0-423A-8877-BC6C2A80AA77}" presName="dummy1a" presStyleCnt="0"/>
      <dgm:spPr/>
    </dgm:pt>
    <dgm:pt modelId="{87A37D69-48F2-40BF-A008-170EAF415434}" type="pres">
      <dgm:prSet presAssocID="{186B0ABC-A0E0-423A-8877-BC6C2A80AA77}" presName="dummy1b" presStyleCnt="0"/>
      <dgm:spPr/>
    </dgm:pt>
    <dgm:pt modelId="{0A82540D-5415-4173-9E35-4D2ECD2D32FD}" type="pres">
      <dgm:prSet presAssocID="{186B0ABC-A0E0-423A-8877-BC6C2A80AA77}" presName="wedge1Tx" presStyleLbl="node1" presStyleIdx="0" presStyleCnt="5">
        <dgm:presLayoutVars>
          <dgm:chMax val="0"/>
          <dgm:chPref val="0"/>
          <dgm:bulletEnabled val="1"/>
        </dgm:presLayoutVars>
      </dgm:prSet>
      <dgm:spPr/>
    </dgm:pt>
    <dgm:pt modelId="{1635384C-5B00-4FCF-A259-03933A2D6571}" type="pres">
      <dgm:prSet presAssocID="{186B0ABC-A0E0-423A-8877-BC6C2A80AA77}" presName="wedge2" presStyleLbl="node1" presStyleIdx="1" presStyleCnt="5"/>
      <dgm:spPr/>
    </dgm:pt>
    <dgm:pt modelId="{F09CAE02-1B5F-4CDC-8AB1-313C2BB7E02C}" type="pres">
      <dgm:prSet presAssocID="{186B0ABC-A0E0-423A-8877-BC6C2A80AA77}" presName="dummy2a" presStyleCnt="0"/>
      <dgm:spPr/>
    </dgm:pt>
    <dgm:pt modelId="{3AEB3BCA-5F3D-4E53-878D-95E38B6AC3CA}" type="pres">
      <dgm:prSet presAssocID="{186B0ABC-A0E0-423A-8877-BC6C2A80AA77}" presName="dummy2b" presStyleCnt="0"/>
      <dgm:spPr/>
    </dgm:pt>
    <dgm:pt modelId="{9DEDA923-B498-41F9-BDC0-B88B11046FB0}" type="pres">
      <dgm:prSet presAssocID="{186B0ABC-A0E0-423A-8877-BC6C2A80AA77}" presName="wedge2Tx" presStyleLbl="node1" presStyleIdx="1" presStyleCnt="5">
        <dgm:presLayoutVars>
          <dgm:chMax val="0"/>
          <dgm:chPref val="0"/>
          <dgm:bulletEnabled val="1"/>
        </dgm:presLayoutVars>
      </dgm:prSet>
      <dgm:spPr/>
    </dgm:pt>
    <dgm:pt modelId="{01CDBC45-BF0F-4133-95B2-E4B27015E755}" type="pres">
      <dgm:prSet presAssocID="{186B0ABC-A0E0-423A-8877-BC6C2A80AA77}" presName="wedge3" presStyleLbl="node1" presStyleIdx="2" presStyleCnt="5"/>
      <dgm:spPr/>
    </dgm:pt>
    <dgm:pt modelId="{921AF46B-E8AE-46D7-B691-EB80C57908AF}" type="pres">
      <dgm:prSet presAssocID="{186B0ABC-A0E0-423A-8877-BC6C2A80AA77}" presName="dummy3a" presStyleCnt="0"/>
      <dgm:spPr/>
    </dgm:pt>
    <dgm:pt modelId="{B6DF6FF6-4D2F-4D4A-8D16-DB141282B4E7}" type="pres">
      <dgm:prSet presAssocID="{186B0ABC-A0E0-423A-8877-BC6C2A80AA77}" presName="dummy3b" presStyleCnt="0"/>
      <dgm:spPr/>
    </dgm:pt>
    <dgm:pt modelId="{18FD16F0-6AE7-4E62-B431-38C92379A42E}" type="pres">
      <dgm:prSet presAssocID="{186B0ABC-A0E0-423A-8877-BC6C2A80AA77}" presName="wedge3Tx" presStyleLbl="node1" presStyleIdx="2" presStyleCnt="5">
        <dgm:presLayoutVars>
          <dgm:chMax val="0"/>
          <dgm:chPref val="0"/>
          <dgm:bulletEnabled val="1"/>
        </dgm:presLayoutVars>
      </dgm:prSet>
      <dgm:spPr/>
    </dgm:pt>
    <dgm:pt modelId="{E219F5CF-921D-43CC-9A84-79B98F95DB05}" type="pres">
      <dgm:prSet presAssocID="{186B0ABC-A0E0-423A-8877-BC6C2A80AA77}" presName="wedge4" presStyleLbl="node1" presStyleIdx="3" presStyleCnt="5"/>
      <dgm:spPr/>
    </dgm:pt>
    <dgm:pt modelId="{0F63AD7F-4588-46BD-83B5-4595121B0A10}" type="pres">
      <dgm:prSet presAssocID="{186B0ABC-A0E0-423A-8877-BC6C2A80AA77}" presName="dummy4a" presStyleCnt="0"/>
      <dgm:spPr/>
    </dgm:pt>
    <dgm:pt modelId="{3D39DF7B-920B-4B41-BFBD-E363990F04F0}" type="pres">
      <dgm:prSet presAssocID="{186B0ABC-A0E0-423A-8877-BC6C2A80AA77}" presName="dummy4b" presStyleCnt="0"/>
      <dgm:spPr/>
    </dgm:pt>
    <dgm:pt modelId="{961AA187-0A1C-479B-9264-0209BB53F540}" type="pres">
      <dgm:prSet presAssocID="{186B0ABC-A0E0-423A-8877-BC6C2A80AA77}" presName="wedge4Tx" presStyleLbl="node1" presStyleIdx="3" presStyleCnt="5">
        <dgm:presLayoutVars>
          <dgm:chMax val="0"/>
          <dgm:chPref val="0"/>
          <dgm:bulletEnabled val="1"/>
        </dgm:presLayoutVars>
      </dgm:prSet>
      <dgm:spPr/>
    </dgm:pt>
    <dgm:pt modelId="{C0A2DAAA-2FD7-46D0-B553-8E1812A76AF0}" type="pres">
      <dgm:prSet presAssocID="{186B0ABC-A0E0-423A-8877-BC6C2A80AA77}" presName="wedge5" presStyleLbl="node1" presStyleIdx="4" presStyleCnt="5"/>
      <dgm:spPr/>
    </dgm:pt>
    <dgm:pt modelId="{C16BCF35-CC12-4B8A-A10A-951BE483F68C}" type="pres">
      <dgm:prSet presAssocID="{186B0ABC-A0E0-423A-8877-BC6C2A80AA77}" presName="dummy5a" presStyleCnt="0"/>
      <dgm:spPr/>
    </dgm:pt>
    <dgm:pt modelId="{E5BE68E7-53B1-4525-BD83-2B8989116C07}" type="pres">
      <dgm:prSet presAssocID="{186B0ABC-A0E0-423A-8877-BC6C2A80AA77}" presName="dummy5b" presStyleCnt="0"/>
      <dgm:spPr/>
    </dgm:pt>
    <dgm:pt modelId="{422C742B-0B6F-486A-8E3B-708A38582E82}" type="pres">
      <dgm:prSet presAssocID="{186B0ABC-A0E0-423A-8877-BC6C2A80AA77}" presName="wedge5Tx" presStyleLbl="node1" presStyleIdx="4" presStyleCnt="5">
        <dgm:presLayoutVars>
          <dgm:chMax val="0"/>
          <dgm:chPref val="0"/>
          <dgm:bulletEnabled val="1"/>
        </dgm:presLayoutVars>
      </dgm:prSet>
      <dgm:spPr/>
    </dgm:pt>
    <dgm:pt modelId="{D8626274-F1B1-4EE1-8AED-AB84D54EFFF3}" type="pres">
      <dgm:prSet presAssocID="{11C8F72B-5761-4C01-8E29-DD8FA23BDFEE}" presName="arrowWedge1" presStyleLbl="fgSibTrans2D1" presStyleIdx="0" presStyleCnt="5"/>
      <dgm:spPr/>
    </dgm:pt>
    <dgm:pt modelId="{62EF9E6D-7695-4176-9E16-EB65AC6DEC68}" type="pres">
      <dgm:prSet presAssocID="{19377E1F-3280-4DF0-A1C7-66165E98045F}" presName="arrowWedge2" presStyleLbl="fgSibTrans2D1" presStyleIdx="1" presStyleCnt="5"/>
      <dgm:spPr/>
    </dgm:pt>
    <dgm:pt modelId="{281F2609-348C-42F3-9937-022FCA955DBB}" type="pres">
      <dgm:prSet presAssocID="{92024257-5363-49CC-9CA2-8069667E7FDB}" presName="arrowWedge3" presStyleLbl="fgSibTrans2D1" presStyleIdx="2" presStyleCnt="5"/>
      <dgm:spPr/>
    </dgm:pt>
    <dgm:pt modelId="{D9679BD5-A248-4AA4-862A-9AEFB26E93B5}" type="pres">
      <dgm:prSet presAssocID="{263FD330-5DFA-4922-8890-DB72EB3760A3}" presName="arrowWedge4" presStyleLbl="fgSibTrans2D1" presStyleIdx="3" presStyleCnt="5"/>
      <dgm:spPr/>
    </dgm:pt>
    <dgm:pt modelId="{95E22FCA-D852-4240-95BC-55DE2026115F}" type="pres">
      <dgm:prSet presAssocID="{A3F3DAFA-6311-4CC1-8DCF-67E6423A93F5}" presName="arrowWedge5" presStyleLbl="fgSibTrans2D1" presStyleIdx="4" presStyleCnt="5"/>
      <dgm:spPr/>
    </dgm:pt>
  </dgm:ptLst>
  <dgm:cxnLst>
    <dgm:cxn modelId="{27B3200A-EAB7-48B5-B9A3-2471C94EC47D}" srcId="{186B0ABC-A0E0-423A-8877-BC6C2A80AA77}" destId="{617485D3-B401-4A68-88B7-02017A7BDA0C}" srcOrd="2" destOrd="0" parTransId="{5B4A7286-FB79-4E8A-BB8A-1439CD09BFE4}" sibTransId="{92024257-5363-49CC-9CA2-8069667E7FDB}"/>
    <dgm:cxn modelId="{C771E518-91DE-4368-A2C2-5CE16BB16240}" type="presOf" srcId="{5769BD0C-47BC-4CEB-ABD7-DB55F727FE52}" destId="{422C742B-0B6F-486A-8E3B-708A38582E82}" srcOrd="1" destOrd="0" presId="urn:microsoft.com/office/officeart/2005/8/layout/cycle8"/>
    <dgm:cxn modelId="{2D056E24-12F0-43CC-BB8E-6514E473504E}" type="presOf" srcId="{617485D3-B401-4A68-88B7-02017A7BDA0C}" destId="{01CDBC45-BF0F-4133-95B2-E4B27015E755}" srcOrd="0" destOrd="0" presId="urn:microsoft.com/office/officeart/2005/8/layout/cycle8"/>
    <dgm:cxn modelId="{4BCF3C25-B60F-4FDF-A152-1288042D4257}" type="presOf" srcId="{F9BA79DC-A53A-4B24-AE05-0806A6F21DEF}" destId="{E219F5CF-921D-43CC-9A84-79B98F95DB05}" srcOrd="0" destOrd="0" presId="urn:microsoft.com/office/officeart/2005/8/layout/cycle8"/>
    <dgm:cxn modelId="{AD0E0727-DD88-4195-B5E2-CFE98803F1ED}" srcId="{186B0ABC-A0E0-423A-8877-BC6C2A80AA77}" destId="{F9BA79DC-A53A-4B24-AE05-0806A6F21DEF}" srcOrd="3" destOrd="0" parTransId="{60CEB46A-318F-453B-A1A9-3D1B60088BB8}" sibTransId="{263FD330-5DFA-4922-8890-DB72EB3760A3}"/>
    <dgm:cxn modelId="{ED724D63-684A-4464-9A9A-E5E5D7D6B386}" type="presOf" srcId="{617485D3-B401-4A68-88B7-02017A7BDA0C}" destId="{18FD16F0-6AE7-4E62-B431-38C92379A42E}" srcOrd="1" destOrd="0" presId="urn:microsoft.com/office/officeart/2005/8/layout/cycle8"/>
    <dgm:cxn modelId="{5FDF3346-D478-49C4-A5EF-83EB402944AB}" type="presOf" srcId="{3787D14B-51D0-4E6B-8D3E-BB564712D2DB}" destId="{1635384C-5B00-4FCF-A259-03933A2D6571}" srcOrd="0" destOrd="0" presId="urn:microsoft.com/office/officeart/2005/8/layout/cycle8"/>
    <dgm:cxn modelId="{E95A656D-491B-4980-92A9-0DDCE200B983}" type="presOf" srcId="{F9BA79DC-A53A-4B24-AE05-0806A6F21DEF}" destId="{961AA187-0A1C-479B-9264-0209BB53F540}" srcOrd="1" destOrd="0" presId="urn:microsoft.com/office/officeart/2005/8/layout/cycle8"/>
    <dgm:cxn modelId="{C4096554-1743-4D6B-BA8F-F667D877EE2B}" srcId="{186B0ABC-A0E0-423A-8877-BC6C2A80AA77}" destId="{3787D14B-51D0-4E6B-8D3E-BB564712D2DB}" srcOrd="1" destOrd="0" parTransId="{3C5E7D63-3F42-4043-95A9-74F722B0F966}" sibTransId="{19377E1F-3280-4DF0-A1C7-66165E98045F}"/>
    <dgm:cxn modelId="{56EE9856-7DEA-4AF8-BDE7-ADAB8659FFD3}" type="presOf" srcId="{FB09AD25-ACB1-4359-A65C-2300E1D58460}" destId="{14D55FB9-5DBD-47C0-86F0-E7D5A7171AA2}" srcOrd="0" destOrd="0" presId="urn:microsoft.com/office/officeart/2005/8/layout/cycle8"/>
    <dgm:cxn modelId="{8E6BAA7C-A4AD-4828-8593-11E1B931B82C}" type="presOf" srcId="{3787D14B-51D0-4E6B-8D3E-BB564712D2DB}" destId="{9DEDA923-B498-41F9-BDC0-B88B11046FB0}" srcOrd="1" destOrd="0" presId="urn:microsoft.com/office/officeart/2005/8/layout/cycle8"/>
    <dgm:cxn modelId="{43A70085-0787-445B-8550-19B896B05749}" srcId="{186B0ABC-A0E0-423A-8877-BC6C2A80AA77}" destId="{5769BD0C-47BC-4CEB-ABD7-DB55F727FE52}" srcOrd="4" destOrd="0" parTransId="{6F9D42CC-E694-483A-B3E1-89F42EE3F015}" sibTransId="{A3F3DAFA-6311-4CC1-8DCF-67E6423A93F5}"/>
    <dgm:cxn modelId="{3129BBCF-E8BC-4C02-ADE2-64B6CD7E457E}" type="presOf" srcId="{5769BD0C-47BC-4CEB-ABD7-DB55F727FE52}" destId="{C0A2DAAA-2FD7-46D0-B553-8E1812A76AF0}" srcOrd="0" destOrd="0" presId="urn:microsoft.com/office/officeart/2005/8/layout/cycle8"/>
    <dgm:cxn modelId="{1EF9B3D1-F32B-4411-B8CE-C055C2972C70}" type="presOf" srcId="{186B0ABC-A0E0-423A-8877-BC6C2A80AA77}" destId="{20F4BAD1-2198-490F-B84B-E813C50235C5}" srcOrd="0" destOrd="0" presId="urn:microsoft.com/office/officeart/2005/8/layout/cycle8"/>
    <dgm:cxn modelId="{312C8ED5-9D3C-42B4-9FCC-60699FF56811}" type="presOf" srcId="{FB09AD25-ACB1-4359-A65C-2300E1D58460}" destId="{0A82540D-5415-4173-9E35-4D2ECD2D32FD}" srcOrd="1" destOrd="0" presId="urn:microsoft.com/office/officeart/2005/8/layout/cycle8"/>
    <dgm:cxn modelId="{B6E45AF7-440A-4458-9FA4-B2939941B84F}" srcId="{186B0ABC-A0E0-423A-8877-BC6C2A80AA77}" destId="{FB09AD25-ACB1-4359-A65C-2300E1D58460}" srcOrd="0" destOrd="0" parTransId="{4B1D5B24-E1B6-4A45-9057-24991A7B9825}" sibTransId="{11C8F72B-5761-4C01-8E29-DD8FA23BDFEE}"/>
    <dgm:cxn modelId="{C8C97F70-29DD-4C93-B7CF-86B9C6E7E547}" type="presParOf" srcId="{20F4BAD1-2198-490F-B84B-E813C50235C5}" destId="{14D55FB9-5DBD-47C0-86F0-E7D5A7171AA2}" srcOrd="0" destOrd="0" presId="urn:microsoft.com/office/officeart/2005/8/layout/cycle8"/>
    <dgm:cxn modelId="{A8848C36-03C1-4ECC-AC87-4E6F11EF3A0C}" type="presParOf" srcId="{20F4BAD1-2198-490F-B84B-E813C50235C5}" destId="{D6D9F023-6EDA-451B-89B7-BD43F6878556}" srcOrd="1" destOrd="0" presId="urn:microsoft.com/office/officeart/2005/8/layout/cycle8"/>
    <dgm:cxn modelId="{40FEC5CC-ABAB-488F-841A-818EBC8E937A}" type="presParOf" srcId="{20F4BAD1-2198-490F-B84B-E813C50235C5}" destId="{87A37D69-48F2-40BF-A008-170EAF415434}" srcOrd="2" destOrd="0" presId="urn:microsoft.com/office/officeart/2005/8/layout/cycle8"/>
    <dgm:cxn modelId="{2785D769-C617-46C5-AD15-2B01F94AD638}" type="presParOf" srcId="{20F4BAD1-2198-490F-B84B-E813C50235C5}" destId="{0A82540D-5415-4173-9E35-4D2ECD2D32FD}" srcOrd="3" destOrd="0" presId="urn:microsoft.com/office/officeart/2005/8/layout/cycle8"/>
    <dgm:cxn modelId="{39E1D325-6A14-424E-9C8B-60673DD8DB76}" type="presParOf" srcId="{20F4BAD1-2198-490F-B84B-E813C50235C5}" destId="{1635384C-5B00-4FCF-A259-03933A2D6571}" srcOrd="4" destOrd="0" presId="urn:microsoft.com/office/officeart/2005/8/layout/cycle8"/>
    <dgm:cxn modelId="{F8DC90B9-E769-4EA1-90C2-C6FF6B62E69E}" type="presParOf" srcId="{20F4BAD1-2198-490F-B84B-E813C50235C5}" destId="{F09CAE02-1B5F-4CDC-8AB1-313C2BB7E02C}" srcOrd="5" destOrd="0" presId="urn:microsoft.com/office/officeart/2005/8/layout/cycle8"/>
    <dgm:cxn modelId="{8D1E12EB-439F-4916-8F00-708F7CAF5CEE}" type="presParOf" srcId="{20F4BAD1-2198-490F-B84B-E813C50235C5}" destId="{3AEB3BCA-5F3D-4E53-878D-95E38B6AC3CA}" srcOrd="6" destOrd="0" presId="urn:microsoft.com/office/officeart/2005/8/layout/cycle8"/>
    <dgm:cxn modelId="{FFE58C09-7E38-4354-B6DF-926D4F97611D}" type="presParOf" srcId="{20F4BAD1-2198-490F-B84B-E813C50235C5}" destId="{9DEDA923-B498-41F9-BDC0-B88B11046FB0}" srcOrd="7" destOrd="0" presId="urn:microsoft.com/office/officeart/2005/8/layout/cycle8"/>
    <dgm:cxn modelId="{8A9587F8-A538-4CF0-9E6D-5D7A9876CB45}" type="presParOf" srcId="{20F4BAD1-2198-490F-B84B-E813C50235C5}" destId="{01CDBC45-BF0F-4133-95B2-E4B27015E755}" srcOrd="8" destOrd="0" presId="urn:microsoft.com/office/officeart/2005/8/layout/cycle8"/>
    <dgm:cxn modelId="{89DB7E04-4C5F-4FB4-9372-05FC69C2491F}" type="presParOf" srcId="{20F4BAD1-2198-490F-B84B-E813C50235C5}" destId="{921AF46B-E8AE-46D7-B691-EB80C57908AF}" srcOrd="9" destOrd="0" presId="urn:microsoft.com/office/officeart/2005/8/layout/cycle8"/>
    <dgm:cxn modelId="{3C6340E6-68BD-4F33-A8CF-E1CAD1AA21E7}" type="presParOf" srcId="{20F4BAD1-2198-490F-B84B-E813C50235C5}" destId="{B6DF6FF6-4D2F-4D4A-8D16-DB141282B4E7}" srcOrd="10" destOrd="0" presId="urn:microsoft.com/office/officeart/2005/8/layout/cycle8"/>
    <dgm:cxn modelId="{A1874A2C-75A9-4404-A89A-4F31359807EA}" type="presParOf" srcId="{20F4BAD1-2198-490F-B84B-E813C50235C5}" destId="{18FD16F0-6AE7-4E62-B431-38C92379A42E}" srcOrd="11" destOrd="0" presId="urn:microsoft.com/office/officeart/2005/8/layout/cycle8"/>
    <dgm:cxn modelId="{6215656C-0042-4DAF-9B6C-3C8D2AEEC3C0}" type="presParOf" srcId="{20F4BAD1-2198-490F-B84B-E813C50235C5}" destId="{E219F5CF-921D-43CC-9A84-79B98F95DB05}" srcOrd="12" destOrd="0" presId="urn:microsoft.com/office/officeart/2005/8/layout/cycle8"/>
    <dgm:cxn modelId="{3518A517-3A0C-4053-A3A0-E6183BBD4A2B}" type="presParOf" srcId="{20F4BAD1-2198-490F-B84B-E813C50235C5}" destId="{0F63AD7F-4588-46BD-83B5-4595121B0A10}" srcOrd="13" destOrd="0" presId="urn:microsoft.com/office/officeart/2005/8/layout/cycle8"/>
    <dgm:cxn modelId="{AF1A7F79-6344-4AA7-93BC-19A8AAE6B208}" type="presParOf" srcId="{20F4BAD1-2198-490F-B84B-E813C50235C5}" destId="{3D39DF7B-920B-4B41-BFBD-E363990F04F0}" srcOrd="14" destOrd="0" presId="urn:microsoft.com/office/officeart/2005/8/layout/cycle8"/>
    <dgm:cxn modelId="{C3348CD7-D088-4E97-B001-507ADDD88605}" type="presParOf" srcId="{20F4BAD1-2198-490F-B84B-E813C50235C5}" destId="{961AA187-0A1C-479B-9264-0209BB53F540}" srcOrd="15" destOrd="0" presId="urn:microsoft.com/office/officeart/2005/8/layout/cycle8"/>
    <dgm:cxn modelId="{626E93A6-09CC-4535-A2C5-F84A335EA22B}" type="presParOf" srcId="{20F4BAD1-2198-490F-B84B-E813C50235C5}" destId="{C0A2DAAA-2FD7-46D0-B553-8E1812A76AF0}" srcOrd="16" destOrd="0" presId="urn:microsoft.com/office/officeart/2005/8/layout/cycle8"/>
    <dgm:cxn modelId="{5AD67955-5978-4257-9E62-CEC1656F4B3B}" type="presParOf" srcId="{20F4BAD1-2198-490F-B84B-E813C50235C5}" destId="{C16BCF35-CC12-4B8A-A10A-951BE483F68C}" srcOrd="17" destOrd="0" presId="urn:microsoft.com/office/officeart/2005/8/layout/cycle8"/>
    <dgm:cxn modelId="{6E01A015-2294-4C92-94C1-2291CB61260E}" type="presParOf" srcId="{20F4BAD1-2198-490F-B84B-E813C50235C5}" destId="{E5BE68E7-53B1-4525-BD83-2B8989116C07}" srcOrd="18" destOrd="0" presId="urn:microsoft.com/office/officeart/2005/8/layout/cycle8"/>
    <dgm:cxn modelId="{94D3931B-37BC-477F-A091-0DE3ABF8904A}" type="presParOf" srcId="{20F4BAD1-2198-490F-B84B-E813C50235C5}" destId="{422C742B-0B6F-486A-8E3B-708A38582E82}" srcOrd="19" destOrd="0" presId="urn:microsoft.com/office/officeart/2005/8/layout/cycle8"/>
    <dgm:cxn modelId="{7FB07B1B-DEF4-455B-B436-748C57A698D4}" type="presParOf" srcId="{20F4BAD1-2198-490F-B84B-E813C50235C5}" destId="{D8626274-F1B1-4EE1-8AED-AB84D54EFFF3}" srcOrd="20" destOrd="0" presId="urn:microsoft.com/office/officeart/2005/8/layout/cycle8"/>
    <dgm:cxn modelId="{B16562D8-31AF-4289-920B-7912B80F5793}" type="presParOf" srcId="{20F4BAD1-2198-490F-B84B-E813C50235C5}" destId="{62EF9E6D-7695-4176-9E16-EB65AC6DEC68}" srcOrd="21" destOrd="0" presId="urn:microsoft.com/office/officeart/2005/8/layout/cycle8"/>
    <dgm:cxn modelId="{7D1852B9-40E8-46ED-B616-12553B02EE69}" type="presParOf" srcId="{20F4BAD1-2198-490F-B84B-E813C50235C5}" destId="{281F2609-348C-42F3-9937-022FCA955DBB}" srcOrd="22" destOrd="0" presId="urn:microsoft.com/office/officeart/2005/8/layout/cycle8"/>
    <dgm:cxn modelId="{69AE69FA-E2BB-4469-9E0A-4816B7655A3F}" type="presParOf" srcId="{20F4BAD1-2198-490F-B84B-E813C50235C5}" destId="{D9679BD5-A248-4AA4-862A-9AEFB26E93B5}" srcOrd="23" destOrd="0" presId="urn:microsoft.com/office/officeart/2005/8/layout/cycle8"/>
    <dgm:cxn modelId="{005C5628-5C78-4482-ABB7-7CF525FC1E39}" type="presParOf" srcId="{20F4BAD1-2198-490F-B84B-E813C50235C5}" destId="{95E22FCA-D852-4240-95BC-55DE2026115F}"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2386">
          <a:off x="1994397" y="3697051"/>
          <a:ext cx="776851" cy="65214"/>
        </a:xfrm>
        <a:custGeom>
          <a:avLst/>
          <a:gdLst/>
          <a:ahLst/>
          <a:cxnLst/>
          <a:rect l="0" t="0" r="0" b="0"/>
          <a:pathLst>
            <a:path>
              <a:moveTo>
                <a:pt x="0" y="32607"/>
              </a:moveTo>
              <a:lnTo>
                <a:pt x="776851"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097392" y="2636492"/>
          <a:ext cx="863869" cy="65214"/>
        </a:xfrm>
        <a:custGeom>
          <a:avLst/>
          <a:gdLst/>
          <a:ahLst/>
          <a:cxnLst/>
          <a:rect l="0" t="0" r="0" b="0"/>
          <a:pathLst>
            <a:path>
              <a:moveTo>
                <a:pt x="0" y="32607"/>
              </a:moveTo>
              <a:lnTo>
                <a:pt x="863869"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104858">
          <a:off x="1983234" y="1569475"/>
          <a:ext cx="905891" cy="65214"/>
        </a:xfrm>
        <a:custGeom>
          <a:avLst/>
          <a:gdLst/>
          <a:ahLst/>
          <a:cxnLst/>
          <a:rect l="0" t="0" r="0" b="0"/>
          <a:pathLst>
            <a:path>
              <a:moveTo>
                <a:pt x="0" y="32607"/>
              </a:moveTo>
              <a:lnTo>
                <a:pt x="905891"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11" y="1420368"/>
          <a:ext cx="2467507" cy="2467507"/>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2600894" y="152358"/>
          <a:ext cx="1381329" cy="1381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Refrigerants</a:t>
          </a:r>
        </a:p>
      </dsp:txBody>
      <dsp:txXfrm>
        <a:off x="2803185" y="354649"/>
        <a:ext cx="976747" cy="976747"/>
      </dsp:txXfrm>
    </dsp:sp>
    <dsp:sp modelId="{24470EE4-8B0D-48BE-9C1B-0E569876A1F7}">
      <dsp:nvSpPr>
        <dsp:cNvPr id="0" name=""/>
        <dsp:cNvSpPr/>
      </dsp:nvSpPr>
      <dsp:spPr>
        <a:xfrm>
          <a:off x="4120356" y="152358"/>
          <a:ext cx="2071993" cy="138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Low GWP</a:t>
          </a:r>
        </a:p>
        <a:p>
          <a:pPr marL="228600" lvl="1" indent="-228600" algn="l" defTabSz="1200150">
            <a:lnSpc>
              <a:spcPct val="90000"/>
            </a:lnSpc>
            <a:spcBef>
              <a:spcPct val="0"/>
            </a:spcBef>
            <a:spcAft>
              <a:spcPct val="15000"/>
            </a:spcAft>
            <a:buChar char="•"/>
          </a:pPr>
          <a:r>
            <a:rPr lang="en-US" sz="2700" kern="1200" dirty="0"/>
            <a:t>LCCP</a:t>
          </a:r>
        </a:p>
      </dsp:txBody>
      <dsp:txXfrm>
        <a:off x="4120356" y="152358"/>
        <a:ext cx="2071993" cy="1381329"/>
      </dsp:txXfrm>
    </dsp:sp>
    <dsp:sp modelId="{046FDC3B-D7CD-47D1-868B-6DA8F3449CE2}">
      <dsp:nvSpPr>
        <dsp:cNvPr id="0" name=""/>
        <dsp:cNvSpPr/>
      </dsp:nvSpPr>
      <dsp:spPr>
        <a:xfrm>
          <a:off x="2961262" y="1928847"/>
          <a:ext cx="1480504" cy="148050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Electrification</a:t>
          </a:r>
        </a:p>
      </dsp:txBody>
      <dsp:txXfrm>
        <a:off x="3178077" y="2145662"/>
        <a:ext cx="1046874" cy="1046874"/>
      </dsp:txXfrm>
    </dsp:sp>
    <dsp:sp modelId="{1B9CBBF9-94EC-4B12-8E2A-533DF99FF4CC}">
      <dsp:nvSpPr>
        <dsp:cNvPr id="0" name=""/>
        <dsp:cNvSpPr/>
      </dsp:nvSpPr>
      <dsp:spPr>
        <a:xfrm>
          <a:off x="4589817" y="1928847"/>
          <a:ext cx="2220756" cy="148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Heat pumps</a:t>
          </a:r>
        </a:p>
        <a:p>
          <a:pPr marL="228600" lvl="1" indent="-228600" algn="l" defTabSz="1200150">
            <a:lnSpc>
              <a:spcPct val="90000"/>
            </a:lnSpc>
            <a:spcBef>
              <a:spcPct val="0"/>
            </a:spcBef>
            <a:spcAft>
              <a:spcPct val="15000"/>
            </a:spcAft>
            <a:buChar char="•"/>
          </a:pPr>
          <a:r>
            <a:rPr lang="en-US" sz="2700" kern="1200" dirty="0"/>
            <a:t>System design &amp; optimization</a:t>
          </a:r>
        </a:p>
      </dsp:txBody>
      <dsp:txXfrm>
        <a:off x="4589817" y="1928847"/>
        <a:ext cx="2220756" cy="1480504"/>
      </dsp:txXfrm>
    </dsp:sp>
    <dsp:sp modelId="{14744396-621F-462F-9F38-71E26C82B132}">
      <dsp:nvSpPr>
        <dsp:cNvPr id="0" name=""/>
        <dsp:cNvSpPr/>
      </dsp:nvSpPr>
      <dsp:spPr>
        <a:xfrm>
          <a:off x="2471967" y="3754924"/>
          <a:ext cx="1480504" cy="148050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Efficiency</a:t>
          </a:r>
        </a:p>
      </dsp:txBody>
      <dsp:txXfrm>
        <a:off x="2688782" y="3971739"/>
        <a:ext cx="1046874" cy="1046874"/>
      </dsp:txXfrm>
    </dsp:sp>
    <dsp:sp modelId="{D6C74FCF-33E8-4E5A-B28A-DF8538D8C8C3}">
      <dsp:nvSpPr>
        <dsp:cNvPr id="0" name=""/>
        <dsp:cNvSpPr/>
      </dsp:nvSpPr>
      <dsp:spPr>
        <a:xfrm>
          <a:off x="4100521" y="3754924"/>
          <a:ext cx="2220756" cy="148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Load reduction</a:t>
          </a:r>
        </a:p>
        <a:p>
          <a:pPr marL="228600" lvl="1" indent="-228600" algn="l" defTabSz="1200150">
            <a:lnSpc>
              <a:spcPct val="90000"/>
            </a:lnSpc>
            <a:spcBef>
              <a:spcPct val="0"/>
            </a:spcBef>
            <a:spcAft>
              <a:spcPct val="15000"/>
            </a:spcAft>
            <a:buChar char="•"/>
          </a:pPr>
          <a:r>
            <a:rPr lang="en-US" sz="2700" kern="1200" dirty="0"/>
            <a:t>Ventilation</a:t>
          </a:r>
        </a:p>
      </dsp:txBody>
      <dsp:txXfrm>
        <a:off x="4100521" y="3754924"/>
        <a:ext cx="2220756" cy="148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DCBE-5AEB-4869-8937-D6E4CC27F7F7}">
      <dsp:nvSpPr>
        <dsp:cNvPr id="0" name=""/>
        <dsp:cNvSpPr/>
      </dsp:nvSpPr>
      <dsp:spPr>
        <a:xfrm>
          <a:off x="1650708"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IAQ</a:t>
          </a:r>
        </a:p>
      </dsp:txBody>
      <dsp:txXfrm>
        <a:off x="1679665" y="28957"/>
        <a:ext cx="1721678" cy="930748"/>
      </dsp:txXfrm>
    </dsp:sp>
    <dsp:sp modelId="{288F8BD0-44A6-4E93-A475-3DB8D2E8F5AB}">
      <dsp:nvSpPr>
        <dsp:cNvPr id="0" name=""/>
        <dsp:cNvSpPr/>
      </dsp:nvSpPr>
      <dsp:spPr>
        <a:xfrm>
          <a:off x="4221230"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EUI</a:t>
          </a:r>
        </a:p>
      </dsp:txBody>
      <dsp:txXfrm>
        <a:off x="4250187" y="28957"/>
        <a:ext cx="1721678" cy="930748"/>
      </dsp:txXfrm>
    </dsp:sp>
    <dsp:sp modelId="{079CFC14-0075-4EF2-9202-A541798DC020}">
      <dsp:nvSpPr>
        <dsp:cNvPr id="0" name=""/>
        <dsp:cNvSpPr/>
      </dsp:nvSpPr>
      <dsp:spPr>
        <a:xfrm>
          <a:off x="3455017" y="4201815"/>
          <a:ext cx="741496" cy="741496"/>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93622A1-8B1B-4A0D-AB2A-F224CDE5A7A5}">
      <dsp:nvSpPr>
        <dsp:cNvPr id="0" name=""/>
        <dsp:cNvSpPr/>
      </dsp:nvSpPr>
      <dsp:spPr>
        <a:xfrm rot="21360000">
          <a:off x="1600595" y="3884075"/>
          <a:ext cx="4450339" cy="311198"/>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2578D19-42D3-40C1-8EBD-8AFCE7CC517B}">
      <dsp:nvSpPr>
        <dsp:cNvPr id="0" name=""/>
        <dsp:cNvSpPr/>
      </dsp:nvSpPr>
      <dsp:spPr>
        <a:xfrm rot="21360000">
          <a:off x="1608038" y="3323440"/>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Filtration</a:t>
          </a:r>
        </a:p>
      </dsp:txBody>
      <dsp:txXfrm>
        <a:off x="1637811" y="3353213"/>
        <a:ext cx="1706520" cy="550355"/>
      </dsp:txXfrm>
    </dsp:sp>
    <dsp:sp modelId="{D63B2A7B-B259-49DC-9214-88FABB5D7C35}">
      <dsp:nvSpPr>
        <dsp:cNvPr id="0" name=""/>
        <dsp:cNvSpPr/>
      </dsp:nvSpPr>
      <dsp:spPr>
        <a:xfrm rot="21360000">
          <a:off x="1558604" y="2670923"/>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Ventilation</a:t>
          </a:r>
        </a:p>
      </dsp:txBody>
      <dsp:txXfrm>
        <a:off x="1588377" y="2700696"/>
        <a:ext cx="1706520" cy="550355"/>
      </dsp:txXfrm>
    </dsp:sp>
    <dsp:sp modelId="{0E028B10-6F7E-401F-9D77-464CD88E51CB}">
      <dsp:nvSpPr>
        <dsp:cNvPr id="0" name=""/>
        <dsp:cNvSpPr/>
      </dsp:nvSpPr>
      <dsp:spPr>
        <a:xfrm rot="21360000">
          <a:off x="1509171" y="2018405"/>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Dilution</a:t>
          </a:r>
        </a:p>
      </dsp:txBody>
      <dsp:txXfrm>
        <a:off x="1538944" y="2048178"/>
        <a:ext cx="1706520" cy="550355"/>
      </dsp:txXfrm>
    </dsp:sp>
    <dsp:sp modelId="{480D7BC0-6C5F-49E1-AAD0-C4A77C20C7C6}">
      <dsp:nvSpPr>
        <dsp:cNvPr id="0" name=""/>
        <dsp:cNvSpPr/>
      </dsp:nvSpPr>
      <dsp:spPr>
        <a:xfrm rot="21360000">
          <a:off x="1459738" y="1365888"/>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VRP</a:t>
          </a:r>
        </a:p>
      </dsp:txBody>
      <dsp:txXfrm>
        <a:off x="1489511" y="1395661"/>
        <a:ext cx="1706520" cy="550355"/>
      </dsp:txXfrm>
    </dsp:sp>
    <dsp:sp modelId="{87505D82-78FC-4839-B969-88CAD43DDEF4}">
      <dsp:nvSpPr>
        <dsp:cNvPr id="0" name=""/>
        <dsp:cNvSpPr/>
      </dsp:nvSpPr>
      <dsp:spPr>
        <a:xfrm rot="21360000">
          <a:off x="4178560" y="3145481"/>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Cooling</a:t>
          </a:r>
        </a:p>
      </dsp:txBody>
      <dsp:txXfrm>
        <a:off x="4208333" y="3175254"/>
        <a:ext cx="1706520" cy="550355"/>
      </dsp:txXfrm>
    </dsp:sp>
    <dsp:sp modelId="{9241C659-49E3-4F34-9EB9-D91BD3476F3B}">
      <dsp:nvSpPr>
        <dsp:cNvPr id="0" name=""/>
        <dsp:cNvSpPr/>
      </dsp:nvSpPr>
      <dsp:spPr>
        <a:xfrm rot="21360000">
          <a:off x="4129127" y="2492963"/>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Heating</a:t>
          </a:r>
        </a:p>
      </dsp:txBody>
      <dsp:txXfrm>
        <a:off x="4158900" y="2522736"/>
        <a:ext cx="1706520" cy="550355"/>
      </dsp:txXfrm>
    </dsp:sp>
    <dsp:sp modelId="{20F43E07-B15C-4C69-8DEB-EF73BF50B3C2}">
      <dsp:nvSpPr>
        <dsp:cNvPr id="0" name=""/>
        <dsp:cNvSpPr/>
      </dsp:nvSpPr>
      <dsp:spPr>
        <a:xfrm rot="21360000">
          <a:off x="4079694" y="1840446"/>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Energy</a:t>
          </a:r>
        </a:p>
      </dsp:txBody>
      <dsp:txXfrm>
        <a:off x="4109467" y="1870219"/>
        <a:ext cx="1706520" cy="550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DCBE-5AEB-4869-8937-D6E4CC27F7F7}">
      <dsp:nvSpPr>
        <dsp:cNvPr id="0" name=""/>
        <dsp:cNvSpPr/>
      </dsp:nvSpPr>
      <dsp:spPr>
        <a:xfrm>
          <a:off x="1650708"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IAQ</a:t>
          </a:r>
        </a:p>
      </dsp:txBody>
      <dsp:txXfrm>
        <a:off x="1679665" y="28957"/>
        <a:ext cx="1721678" cy="930748"/>
      </dsp:txXfrm>
    </dsp:sp>
    <dsp:sp modelId="{288F8BD0-44A6-4E93-A475-3DB8D2E8F5AB}">
      <dsp:nvSpPr>
        <dsp:cNvPr id="0" name=""/>
        <dsp:cNvSpPr/>
      </dsp:nvSpPr>
      <dsp:spPr>
        <a:xfrm>
          <a:off x="4221230"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EUI</a:t>
          </a:r>
        </a:p>
      </dsp:txBody>
      <dsp:txXfrm>
        <a:off x="4250187" y="28957"/>
        <a:ext cx="1721678" cy="930748"/>
      </dsp:txXfrm>
    </dsp:sp>
    <dsp:sp modelId="{079CFC14-0075-4EF2-9202-A541798DC020}">
      <dsp:nvSpPr>
        <dsp:cNvPr id="0" name=""/>
        <dsp:cNvSpPr/>
      </dsp:nvSpPr>
      <dsp:spPr>
        <a:xfrm>
          <a:off x="3455017" y="4201815"/>
          <a:ext cx="741496" cy="741496"/>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31A68AC-D26B-4588-837B-D179408436B5}">
      <dsp:nvSpPr>
        <dsp:cNvPr id="0" name=""/>
        <dsp:cNvSpPr/>
      </dsp:nvSpPr>
      <dsp:spPr>
        <a:xfrm>
          <a:off x="1601275" y="3891375"/>
          <a:ext cx="4448980" cy="300553"/>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AE5A94E-01F4-49BC-BA85-876C89568D4B}">
      <dsp:nvSpPr>
        <dsp:cNvPr id="0" name=""/>
        <dsp:cNvSpPr/>
      </dsp:nvSpPr>
      <dsp:spPr>
        <a:xfrm>
          <a:off x="4221230" y="3025306"/>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Cooling</a:t>
          </a:r>
        </a:p>
      </dsp:txBody>
      <dsp:txXfrm>
        <a:off x="4261770" y="3065846"/>
        <a:ext cx="1698512" cy="749396"/>
      </dsp:txXfrm>
    </dsp:sp>
    <dsp:sp modelId="{F7B10B18-FF5F-49BF-B796-B21178A1CB00}">
      <dsp:nvSpPr>
        <dsp:cNvPr id="0" name=""/>
        <dsp:cNvSpPr/>
      </dsp:nvSpPr>
      <dsp:spPr>
        <a:xfrm>
          <a:off x="4221230" y="2135510"/>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Heating</a:t>
          </a:r>
        </a:p>
      </dsp:txBody>
      <dsp:txXfrm>
        <a:off x="4261770" y="2176050"/>
        <a:ext cx="1698512" cy="749396"/>
      </dsp:txXfrm>
    </dsp:sp>
    <dsp:sp modelId="{69DAD7FC-ACAB-4279-AEDF-F293375857CA}">
      <dsp:nvSpPr>
        <dsp:cNvPr id="0" name=""/>
        <dsp:cNvSpPr/>
      </dsp:nvSpPr>
      <dsp:spPr>
        <a:xfrm>
          <a:off x="4221230" y="1245714"/>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Energy</a:t>
          </a:r>
        </a:p>
      </dsp:txBody>
      <dsp:txXfrm>
        <a:off x="4261770" y="1286254"/>
        <a:ext cx="1698512" cy="749396"/>
      </dsp:txXfrm>
    </dsp:sp>
    <dsp:sp modelId="{0769B911-C449-41C5-9076-3143035486AF}">
      <dsp:nvSpPr>
        <dsp:cNvPr id="0" name=""/>
        <dsp:cNvSpPr/>
      </dsp:nvSpPr>
      <dsp:spPr>
        <a:xfrm>
          <a:off x="1650708" y="3025306"/>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Filtration</a:t>
          </a:r>
        </a:p>
      </dsp:txBody>
      <dsp:txXfrm>
        <a:off x="1691248" y="3065846"/>
        <a:ext cx="1698512" cy="749396"/>
      </dsp:txXfrm>
    </dsp:sp>
    <dsp:sp modelId="{F014DE25-80F1-470F-9B26-7FE33540BD1F}">
      <dsp:nvSpPr>
        <dsp:cNvPr id="0" name=""/>
        <dsp:cNvSpPr/>
      </dsp:nvSpPr>
      <dsp:spPr>
        <a:xfrm>
          <a:off x="1650708" y="2135510"/>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Ventilation</a:t>
          </a:r>
        </a:p>
      </dsp:txBody>
      <dsp:txXfrm>
        <a:off x="1691248" y="2176050"/>
        <a:ext cx="1698512" cy="749396"/>
      </dsp:txXfrm>
    </dsp:sp>
    <dsp:sp modelId="{BEE86950-F69C-4DE8-A2B9-6E367C9C6DA4}">
      <dsp:nvSpPr>
        <dsp:cNvPr id="0" name=""/>
        <dsp:cNvSpPr/>
      </dsp:nvSpPr>
      <dsp:spPr>
        <a:xfrm>
          <a:off x="1650708" y="1245714"/>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IAQP</a:t>
          </a:r>
        </a:p>
      </dsp:txBody>
      <dsp:txXfrm>
        <a:off x="1691248" y="1286254"/>
        <a:ext cx="1698512" cy="74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AD146-D5AD-4652-8FF2-F20D8A56A98B}">
      <dsp:nvSpPr>
        <dsp:cNvPr id="0" name=""/>
        <dsp:cNvSpPr/>
      </dsp:nvSpPr>
      <dsp:spPr>
        <a:xfrm rot="3370834">
          <a:off x="2044068" y="4430142"/>
          <a:ext cx="1807360" cy="38891"/>
        </a:xfrm>
        <a:custGeom>
          <a:avLst/>
          <a:gdLst/>
          <a:ahLst/>
          <a:cxnLst/>
          <a:rect l="0" t="0" r="0" b="0"/>
          <a:pathLst>
            <a:path>
              <a:moveTo>
                <a:pt x="0" y="19445"/>
              </a:moveTo>
              <a:lnTo>
                <a:pt x="180736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CB0364-26AE-459C-9DBE-AC953968EA29}">
      <dsp:nvSpPr>
        <dsp:cNvPr id="0" name=""/>
        <dsp:cNvSpPr/>
      </dsp:nvSpPr>
      <dsp:spPr>
        <a:xfrm rot="1739773">
          <a:off x="2546022" y="3798425"/>
          <a:ext cx="1621690" cy="38891"/>
        </a:xfrm>
        <a:custGeom>
          <a:avLst/>
          <a:gdLst/>
          <a:ahLst/>
          <a:cxnLst/>
          <a:rect l="0" t="0" r="0" b="0"/>
          <a:pathLst>
            <a:path>
              <a:moveTo>
                <a:pt x="0" y="19445"/>
              </a:moveTo>
              <a:lnTo>
                <a:pt x="162169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6FA3D-FFE1-4A78-B0A1-6D99FE855FC1}">
      <dsp:nvSpPr>
        <dsp:cNvPr id="0" name=""/>
        <dsp:cNvSpPr/>
      </dsp:nvSpPr>
      <dsp:spPr>
        <a:xfrm>
          <a:off x="2647660" y="3064708"/>
          <a:ext cx="1627304" cy="38891"/>
        </a:xfrm>
        <a:custGeom>
          <a:avLst/>
          <a:gdLst/>
          <a:ahLst/>
          <a:cxnLst/>
          <a:rect l="0" t="0" r="0" b="0"/>
          <a:pathLst>
            <a:path>
              <a:moveTo>
                <a:pt x="0" y="19445"/>
              </a:moveTo>
              <a:lnTo>
                <a:pt x="1627304"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208489-BBF7-4B10-97B5-764F74813692}">
      <dsp:nvSpPr>
        <dsp:cNvPr id="0" name=""/>
        <dsp:cNvSpPr/>
      </dsp:nvSpPr>
      <dsp:spPr>
        <a:xfrm rot="19860227">
          <a:off x="2546022" y="2330991"/>
          <a:ext cx="1621690" cy="38891"/>
        </a:xfrm>
        <a:custGeom>
          <a:avLst/>
          <a:gdLst/>
          <a:ahLst/>
          <a:cxnLst/>
          <a:rect l="0" t="0" r="0" b="0"/>
          <a:pathLst>
            <a:path>
              <a:moveTo>
                <a:pt x="0" y="19445"/>
              </a:moveTo>
              <a:lnTo>
                <a:pt x="162169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0397C5-BBE1-4259-B046-27AF00315E19}">
      <dsp:nvSpPr>
        <dsp:cNvPr id="0" name=""/>
        <dsp:cNvSpPr/>
      </dsp:nvSpPr>
      <dsp:spPr>
        <a:xfrm rot="18229166">
          <a:off x="2044068" y="1699274"/>
          <a:ext cx="1807360" cy="38891"/>
        </a:xfrm>
        <a:custGeom>
          <a:avLst/>
          <a:gdLst/>
          <a:ahLst/>
          <a:cxnLst/>
          <a:rect l="0" t="0" r="0" b="0"/>
          <a:pathLst>
            <a:path>
              <a:moveTo>
                <a:pt x="0" y="19445"/>
              </a:moveTo>
              <a:lnTo>
                <a:pt x="180736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366AE9-E778-47E2-AE5D-7A70BC862FB6}">
      <dsp:nvSpPr>
        <dsp:cNvPr id="0" name=""/>
        <dsp:cNvSpPr/>
      </dsp:nvSpPr>
      <dsp:spPr>
        <a:xfrm>
          <a:off x="1113406" y="2164560"/>
          <a:ext cx="1839186" cy="1839186"/>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2CDF30A-EA68-4F6A-8D5C-A99936F734A5}">
      <dsp:nvSpPr>
        <dsp:cNvPr id="0" name=""/>
        <dsp:cNvSpPr/>
      </dsp:nvSpPr>
      <dsp:spPr>
        <a:xfrm>
          <a:off x="3217099" y="3388"/>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Engineer</a:t>
          </a:r>
        </a:p>
      </dsp:txBody>
      <dsp:txXfrm>
        <a:off x="3371410" y="157699"/>
        <a:ext cx="745081" cy="745081"/>
      </dsp:txXfrm>
    </dsp:sp>
    <dsp:sp modelId="{8096B575-7C23-418B-80E4-ADFDCD02797B}">
      <dsp:nvSpPr>
        <dsp:cNvPr id="0" name=""/>
        <dsp:cNvSpPr/>
      </dsp:nvSpPr>
      <dsp:spPr>
        <a:xfrm>
          <a:off x="4000034" y="1175134"/>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Owner</a:t>
          </a:r>
          <a:endParaRPr lang="en-US" sz="800" b="1" kern="1200" dirty="0"/>
        </a:p>
      </dsp:txBody>
      <dsp:txXfrm>
        <a:off x="4154345" y="1329445"/>
        <a:ext cx="745081" cy="745081"/>
      </dsp:txXfrm>
    </dsp:sp>
    <dsp:sp modelId="{836C013B-6C58-430D-A6B7-79B59F06D0E1}">
      <dsp:nvSpPr>
        <dsp:cNvPr id="0" name=""/>
        <dsp:cNvSpPr/>
      </dsp:nvSpPr>
      <dsp:spPr>
        <a:xfrm>
          <a:off x="4274965" y="2557302"/>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Contractor</a:t>
          </a:r>
        </a:p>
      </dsp:txBody>
      <dsp:txXfrm>
        <a:off x="4429276" y="2711613"/>
        <a:ext cx="745081" cy="745081"/>
      </dsp:txXfrm>
    </dsp:sp>
    <dsp:sp modelId="{5A686C26-2AFF-4A34-B913-8B22A0FD065C}">
      <dsp:nvSpPr>
        <dsp:cNvPr id="0" name=""/>
        <dsp:cNvSpPr/>
      </dsp:nvSpPr>
      <dsp:spPr>
        <a:xfrm>
          <a:off x="4000034" y="3939470"/>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Facility Manager</a:t>
          </a:r>
        </a:p>
      </dsp:txBody>
      <dsp:txXfrm>
        <a:off x="4154345" y="4093781"/>
        <a:ext cx="745081" cy="745081"/>
      </dsp:txXfrm>
    </dsp:sp>
    <dsp:sp modelId="{7B26C058-A624-48D6-8766-D6C0AE5DD3A9}">
      <dsp:nvSpPr>
        <dsp:cNvPr id="0" name=""/>
        <dsp:cNvSpPr/>
      </dsp:nvSpPr>
      <dsp:spPr>
        <a:xfrm>
          <a:off x="3217099" y="5111216"/>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Occupant</a:t>
          </a:r>
        </a:p>
      </dsp:txBody>
      <dsp:txXfrm>
        <a:off x="3371410" y="5265527"/>
        <a:ext cx="745081" cy="7450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55FB9-5DBD-47C0-86F0-E7D5A7171AA2}">
      <dsp:nvSpPr>
        <dsp:cNvPr id="0" name=""/>
        <dsp:cNvSpPr/>
      </dsp:nvSpPr>
      <dsp:spPr>
        <a:xfrm>
          <a:off x="1852100" y="335415"/>
          <a:ext cx="4551680" cy="4551680"/>
        </a:xfrm>
        <a:prstGeom prst="pie">
          <a:avLst>
            <a:gd name="adj1" fmla="val 16200000"/>
            <a:gd name="adj2" fmla="val 2052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Plan</a:t>
          </a:r>
        </a:p>
      </dsp:txBody>
      <dsp:txXfrm>
        <a:off x="4226560" y="1100531"/>
        <a:ext cx="1463040" cy="975360"/>
      </dsp:txXfrm>
    </dsp:sp>
    <dsp:sp modelId="{1635384C-5B00-4FCF-A259-03933A2D6571}">
      <dsp:nvSpPr>
        <dsp:cNvPr id="0" name=""/>
        <dsp:cNvSpPr/>
      </dsp:nvSpPr>
      <dsp:spPr>
        <a:xfrm>
          <a:off x="1891114" y="456793"/>
          <a:ext cx="4551680" cy="4551680"/>
        </a:xfrm>
        <a:prstGeom prst="pie">
          <a:avLst>
            <a:gd name="adj1" fmla="val 20520000"/>
            <a:gd name="adj2" fmla="val 324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Design</a:t>
          </a:r>
        </a:p>
      </dsp:txBody>
      <dsp:txXfrm>
        <a:off x="4822613" y="2536478"/>
        <a:ext cx="1354666" cy="1083733"/>
      </dsp:txXfrm>
    </dsp:sp>
    <dsp:sp modelId="{01CDBC45-BF0F-4133-95B2-E4B27015E755}">
      <dsp:nvSpPr>
        <dsp:cNvPr id="0" name=""/>
        <dsp:cNvSpPr/>
      </dsp:nvSpPr>
      <dsp:spPr>
        <a:xfrm>
          <a:off x="1788159" y="531571"/>
          <a:ext cx="4551680" cy="4551680"/>
        </a:xfrm>
        <a:prstGeom prst="pie">
          <a:avLst>
            <a:gd name="adj1" fmla="val 3240000"/>
            <a:gd name="adj2" fmla="val 756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Construct</a:t>
          </a:r>
        </a:p>
      </dsp:txBody>
      <dsp:txXfrm>
        <a:off x="3413759" y="3728584"/>
        <a:ext cx="1300480" cy="1192106"/>
      </dsp:txXfrm>
    </dsp:sp>
    <dsp:sp modelId="{E219F5CF-921D-43CC-9A84-79B98F95DB05}">
      <dsp:nvSpPr>
        <dsp:cNvPr id="0" name=""/>
        <dsp:cNvSpPr/>
      </dsp:nvSpPr>
      <dsp:spPr>
        <a:xfrm>
          <a:off x="1685205" y="456793"/>
          <a:ext cx="4551680" cy="4551680"/>
        </a:xfrm>
        <a:prstGeom prst="pie">
          <a:avLst>
            <a:gd name="adj1" fmla="val 7560000"/>
            <a:gd name="adj2" fmla="val 1188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Operate &amp; Maintain</a:t>
          </a:r>
        </a:p>
      </dsp:txBody>
      <dsp:txXfrm>
        <a:off x="1950719" y="2536478"/>
        <a:ext cx="1354666" cy="1083733"/>
      </dsp:txXfrm>
    </dsp:sp>
    <dsp:sp modelId="{C0A2DAAA-2FD7-46D0-B553-8E1812A76AF0}">
      <dsp:nvSpPr>
        <dsp:cNvPr id="0" name=""/>
        <dsp:cNvSpPr/>
      </dsp:nvSpPr>
      <dsp:spPr>
        <a:xfrm>
          <a:off x="1724219" y="335415"/>
          <a:ext cx="4551680" cy="4551680"/>
        </a:xfrm>
        <a:prstGeom prst="pie">
          <a:avLst>
            <a:gd name="adj1" fmla="val 11880000"/>
            <a:gd name="adj2" fmla="val 162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Renovate</a:t>
          </a:r>
        </a:p>
      </dsp:txBody>
      <dsp:txXfrm>
        <a:off x="2438399" y="1100531"/>
        <a:ext cx="1463040" cy="975360"/>
      </dsp:txXfrm>
    </dsp:sp>
    <dsp:sp modelId="{D8626274-F1B1-4EE1-8AED-AB84D54EFFF3}">
      <dsp:nvSpPr>
        <dsp:cNvPr id="0" name=""/>
        <dsp:cNvSpPr/>
      </dsp:nvSpPr>
      <dsp:spPr>
        <a:xfrm>
          <a:off x="1570115" y="53644"/>
          <a:ext cx="5115221" cy="5115221"/>
        </a:xfrm>
        <a:prstGeom prst="circularArrow">
          <a:avLst>
            <a:gd name="adj1" fmla="val 5085"/>
            <a:gd name="adj2" fmla="val 327528"/>
            <a:gd name="adj3" fmla="val 20192361"/>
            <a:gd name="adj4" fmla="val 16200324"/>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EF9E6D-7695-4176-9E16-EB65AC6DEC68}">
      <dsp:nvSpPr>
        <dsp:cNvPr id="0" name=""/>
        <dsp:cNvSpPr/>
      </dsp:nvSpPr>
      <dsp:spPr>
        <a:xfrm>
          <a:off x="1609658" y="174982"/>
          <a:ext cx="5115221" cy="5115221"/>
        </a:xfrm>
        <a:prstGeom prst="circularArrow">
          <a:avLst>
            <a:gd name="adj1" fmla="val 5085"/>
            <a:gd name="adj2" fmla="val 327528"/>
            <a:gd name="adj3" fmla="val 2912753"/>
            <a:gd name="adj4" fmla="val 20519953"/>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1F2609-348C-42F3-9937-022FCA955DBB}">
      <dsp:nvSpPr>
        <dsp:cNvPr id="0" name=""/>
        <dsp:cNvSpPr/>
      </dsp:nvSpPr>
      <dsp:spPr>
        <a:xfrm>
          <a:off x="1506389" y="249989"/>
          <a:ext cx="5115221" cy="5115221"/>
        </a:xfrm>
        <a:prstGeom prst="circularArrow">
          <a:avLst>
            <a:gd name="adj1" fmla="val 5085"/>
            <a:gd name="adj2" fmla="val 327528"/>
            <a:gd name="adj3" fmla="val 7232777"/>
            <a:gd name="adj4" fmla="val 3239695"/>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679BD5-A248-4AA4-862A-9AEFB26E93B5}">
      <dsp:nvSpPr>
        <dsp:cNvPr id="0" name=""/>
        <dsp:cNvSpPr/>
      </dsp:nvSpPr>
      <dsp:spPr>
        <a:xfrm>
          <a:off x="1403119" y="174982"/>
          <a:ext cx="5115221" cy="5115221"/>
        </a:xfrm>
        <a:prstGeom prst="circularArrow">
          <a:avLst>
            <a:gd name="adj1" fmla="val 5085"/>
            <a:gd name="adj2" fmla="val 327528"/>
            <a:gd name="adj3" fmla="val 11552519"/>
            <a:gd name="adj4" fmla="val 7559718"/>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E22FCA-D852-4240-95BC-55DE2026115F}">
      <dsp:nvSpPr>
        <dsp:cNvPr id="0" name=""/>
        <dsp:cNvSpPr/>
      </dsp:nvSpPr>
      <dsp:spPr>
        <a:xfrm>
          <a:off x="1442663" y="53644"/>
          <a:ext cx="5115221" cy="5115221"/>
        </a:xfrm>
        <a:prstGeom prst="circularArrow">
          <a:avLst>
            <a:gd name="adj1" fmla="val 5085"/>
            <a:gd name="adj2" fmla="val 327528"/>
            <a:gd name="adj3" fmla="val 15872148"/>
            <a:gd name="adj4" fmla="val 11880111"/>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0.02645</cdr:x>
      <cdr:y>0.57564</cdr:y>
    </cdr:from>
    <cdr:to>
      <cdr:x>0.33547</cdr:x>
      <cdr:y>0.76895</cdr:y>
    </cdr:to>
    <cdr:sp macro="" textlink="">
      <cdr:nvSpPr>
        <cdr:cNvPr id="2" name="Rectangle 1">
          <a:extLst xmlns:a="http://schemas.openxmlformats.org/drawingml/2006/main">
            <a:ext uri="{FF2B5EF4-FFF2-40B4-BE49-F238E27FC236}">
              <a16:creationId xmlns:a16="http://schemas.microsoft.com/office/drawing/2014/main" id="{C56DC864-353A-C85C-3B7A-28647F66DDAA}"/>
            </a:ext>
          </a:extLst>
        </cdr:cNvPr>
        <cdr:cNvSpPr/>
      </cdr:nvSpPr>
      <cdr:spPr>
        <a:xfrm xmlns:a="http://schemas.openxmlformats.org/drawingml/2006/main">
          <a:off x="138959" y="2280992"/>
          <a:ext cx="1623227" cy="76599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dr:relSizeAnchor xmlns:cdr="http://schemas.openxmlformats.org/drawingml/2006/chartDrawing">
    <cdr:from>
      <cdr:x>0.34336</cdr:x>
      <cdr:y>0.35629</cdr:y>
    </cdr:from>
    <cdr:to>
      <cdr:x>0.65716</cdr:x>
      <cdr:y>0.75965</cdr:y>
    </cdr:to>
    <cdr:sp macro="" textlink="">
      <cdr:nvSpPr>
        <cdr:cNvPr id="3" name="Rectangle 2">
          <a:extLst xmlns:a="http://schemas.openxmlformats.org/drawingml/2006/main">
            <a:ext uri="{FF2B5EF4-FFF2-40B4-BE49-F238E27FC236}">
              <a16:creationId xmlns:a16="http://schemas.microsoft.com/office/drawing/2014/main" id="{4EDAD496-591A-FE71-DA6B-D43CFF389552}"/>
            </a:ext>
          </a:extLst>
        </cdr:cNvPr>
        <cdr:cNvSpPr/>
      </cdr:nvSpPr>
      <cdr:spPr>
        <a:xfrm xmlns:a="http://schemas.openxmlformats.org/drawingml/2006/main">
          <a:off x="1803634" y="1411799"/>
          <a:ext cx="1648320" cy="159829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dr:relSizeAnchor xmlns:cdr="http://schemas.openxmlformats.org/drawingml/2006/chartDrawing">
    <cdr:from>
      <cdr:x>0.66085</cdr:x>
      <cdr:y>0.09616</cdr:y>
    </cdr:from>
    <cdr:to>
      <cdr:x>0.97411</cdr:x>
      <cdr:y>0.69897</cdr:y>
    </cdr:to>
    <cdr:sp macro="" textlink="">
      <cdr:nvSpPr>
        <cdr:cNvPr id="4" name="Rectangle 3">
          <a:extLst xmlns:a="http://schemas.openxmlformats.org/drawingml/2006/main">
            <a:ext uri="{FF2B5EF4-FFF2-40B4-BE49-F238E27FC236}">
              <a16:creationId xmlns:a16="http://schemas.microsoft.com/office/drawing/2014/main" id="{D0E288C9-9F19-76FD-5081-E5B92B0E7E22}"/>
            </a:ext>
          </a:extLst>
        </cdr:cNvPr>
        <cdr:cNvSpPr/>
      </cdr:nvSpPr>
      <cdr:spPr>
        <a:xfrm xmlns:a="http://schemas.openxmlformats.org/drawingml/2006/main">
          <a:off x="3471351" y="381034"/>
          <a:ext cx="1645498" cy="23886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621"/>
          </a:xfrm>
          <a:prstGeom prst="rect">
            <a:avLst/>
          </a:prstGeom>
        </p:spPr>
        <p:txBody>
          <a:bodyPr vert="horz" lIns="91440" tIns="45720" rIns="91440" bIns="45720" rtlCol="0"/>
          <a:lstStyle>
            <a:lvl1pPr algn="r">
              <a:defRPr sz="1200"/>
            </a:lvl1pPr>
          </a:lstStyle>
          <a:p>
            <a:fld id="{4B730E4D-47C9-4BB8-A292-09C4E88A5E09}" type="datetimeFigureOut">
              <a:rPr lang="en-US" smtClean="0"/>
              <a:t>3/19/2025</a:t>
            </a:fld>
            <a:endParaRPr lang="en-US" dirty="0"/>
          </a:p>
        </p:txBody>
      </p:sp>
      <p:sp>
        <p:nvSpPr>
          <p:cNvPr id="4" name="Footer Placeholder 3"/>
          <p:cNvSpPr>
            <a:spLocks noGrp="1"/>
          </p:cNvSpPr>
          <p:nvPr>
            <p:ph type="ftr" sz="quarter" idx="2"/>
          </p:nvPr>
        </p:nvSpPr>
        <p:spPr>
          <a:xfrm>
            <a:off x="1" y="8829181"/>
            <a:ext cx="3038475" cy="4656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181"/>
            <a:ext cx="3038475" cy="465621"/>
          </a:xfrm>
          <a:prstGeom prst="rect">
            <a:avLst/>
          </a:prstGeom>
        </p:spPr>
        <p:txBody>
          <a:bodyPr vert="horz" lIns="91440" tIns="45720" rIns="91440" bIns="45720" rtlCol="0" anchor="b"/>
          <a:lstStyle>
            <a:lvl1pPr algn="r">
              <a:defRPr sz="1200"/>
            </a:lvl1pPr>
          </a:lstStyle>
          <a:p>
            <a:fld id="{39D3730B-DA74-49AB-82D5-B55510774A28}" type="slidenum">
              <a:rPr lang="en-US" smtClean="0"/>
              <a:t>‹#›</a:t>
            </a:fld>
            <a:endParaRPr lang="en-US" dirty="0"/>
          </a:p>
        </p:txBody>
      </p:sp>
    </p:spTree>
    <p:extLst>
      <p:ext uri="{BB962C8B-B14F-4D97-AF65-F5344CB8AC3E}">
        <p14:creationId xmlns:p14="http://schemas.microsoft.com/office/powerpoint/2010/main" val="32264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A5286B6B-6B37-4F57-8571-C360BE5A3233}" type="datetimeFigureOut">
              <a:rPr lang="en-US" smtClean="0"/>
              <a:t>3/19/2025</a:t>
            </a:fld>
            <a:endParaRPr lang="en-US" dirty="0"/>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solidFill>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0923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15489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14751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3363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2929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03671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0219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60303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21132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27961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9223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06858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7915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5804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7693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02611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456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66429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63251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1241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03946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04661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0250"/>
            <a:ext cx="6508750" cy="36607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4261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45059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9159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81399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575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6124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53080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3528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0852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23270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35964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46801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74285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032062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08216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70405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22451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9712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81457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852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53066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49100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1770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92902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1076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46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548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255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97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43637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2806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30440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549657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8006304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905940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91074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31907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32612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75637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80617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10828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84033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51719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44040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1148456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20998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085091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094059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21593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92633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885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9312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98457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sv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5387788"/>
          </a:xfrm>
        </p:spPr>
        <p:txBody>
          <a:bodyPr/>
          <a:lstStyle>
            <a:lvl1pPr>
              <a:defRPr sz="1867"/>
            </a:lvl1pPr>
            <a:lvl2pPr>
              <a:defRPr sz="1867">
                <a:solidFill>
                  <a:schemeClr val="accent1"/>
                </a:solidFill>
              </a:defRPr>
            </a:lvl2pPr>
            <a:lvl3pPr>
              <a:defRPr sz="1867">
                <a:solidFill>
                  <a:schemeClr val="accent1"/>
                </a:solidFill>
              </a:defRPr>
            </a:lvl3pPr>
            <a:lvl4pPr>
              <a:defRPr sz="1867">
                <a:solidFill>
                  <a:schemeClr val="accent1"/>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65490779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37422" y="914399"/>
            <a:ext cx="5455803" cy="5387788"/>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6096001" y="1033062"/>
            <a:ext cx="5816796" cy="4283009"/>
          </a:xfrm>
        </p:spPr>
        <p:txBody>
          <a:bodyPr/>
          <a:lstStyle>
            <a:lvl1pPr>
              <a:defRPr/>
            </a:lvl1pPr>
          </a:lstStyle>
          <a:p>
            <a:r>
              <a:rPr lang="en-US" dirty="0"/>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6095999" y="5316071"/>
            <a:ext cx="5816796" cy="986116"/>
          </a:xfrm>
          <a:solidFill>
            <a:schemeClr val="bg2"/>
          </a:solidFill>
        </p:spPr>
        <p:txBody>
          <a:bodyPr anchor="ctr"/>
          <a:lstStyle>
            <a:lvl1pPr algn="ctr">
              <a:defRPr sz="2400">
                <a:solidFill>
                  <a:schemeClr val="bg1"/>
                </a:solidFill>
              </a:defRPr>
            </a:lvl1pPr>
            <a:lvl2pPr>
              <a:defRPr sz="1867"/>
            </a:lvl2pPr>
            <a:lvl3pPr>
              <a:defRPr sz="1867"/>
            </a:lvl3pPr>
            <a:lvl4pPr>
              <a:defRPr sz="1867"/>
            </a:lvl4pPr>
            <a:lvl5pPr>
              <a:defRPr sz="1867"/>
            </a:lvl5pPr>
          </a:lstStyle>
          <a:p>
            <a:pPr lvl="0"/>
            <a:r>
              <a:rPr lang="en-US"/>
              <a:t>Click to edit Master text styles</a:t>
            </a:r>
          </a:p>
        </p:txBody>
      </p:sp>
    </p:spTree>
    <p:custDataLst>
      <p:tags r:id="rId1"/>
    </p:custDataLst>
    <p:extLst>
      <p:ext uri="{BB962C8B-B14F-4D97-AF65-F5344CB8AC3E}">
        <p14:creationId xmlns:p14="http://schemas.microsoft.com/office/powerpoint/2010/main" val="190710031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28683"/>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175752017"/>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322729" y="1008088"/>
          <a:ext cx="11431950" cy="5300789"/>
        </p:xfrm>
        <a:graphic>
          <a:graphicData uri="http://schemas.openxmlformats.org/drawingml/2006/table">
            <a:tbl>
              <a:tblPr firstRow="1" bandRow="1">
                <a:tableStyleId>{5C22544A-7EE6-4342-B048-85BDC9FD1C3A}</a:tableStyleId>
              </a:tblPr>
              <a:tblGrid>
                <a:gridCol w="1905325">
                  <a:extLst>
                    <a:ext uri="{9D8B030D-6E8A-4147-A177-3AD203B41FA5}">
                      <a16:colId xmlns:a16="http://schemas.microsoft.com/office/drawing/2014/main" val="3689375942"/>
                    </a:ext>
                  </a:extLst>
                </a:gridCol>
                <a:gridCol w="1905325">
                  <a:extLst>
                    <a:ext uri="{9D8B030D-6E8A-4147-A177-3AD203B41FA5}">
                      <a16:colId xmlns:a16="http://schemas.microsoft.com/office/drawing/2014/main" val="2329281610"/>
                    </a:ext>
                  </a:extLst>
                </a:gridCol>
                <a:gridCol w="1905325">
                  <a:extLst>
                    <a:ext uri="{9D8B030D-6E8A-4147-A177-3AD203B41FA5}">
                      <a16:colId xmlns:a16="http://schemas.microsoft.com/office/drawing/2014/main" val="2700011258"/>
                    </a:ext>
                  </a:extLst>
                </a:gridCol>
                <a:gridCol w="1905325">
                  <a:extLst>
                    <a:ext uri="{9D8B030D-6E8A-4147-A177-3AD203B41FA5}">
                      <a16:colId xmlns:a16="http://schemas.microsoft.com/office/drawing/2014/main" val="1734784094"/>
                    </a:ext>
                  </a:extLst>
                </a:gridCol>
                <a:gridCol w="1905325">
                  <a:extLst>
                    <a:ext uri="{9D8B030D-6E8A-4147-A177-3AD203B41FA5}">
                      <a16:colId xmlns:a16="http://schemas.microsoft.com/office/drawing/2014/main" val="2287366264"/>
                    </a:ext>
                  </a:extLst>
                </a:gridCol>
                <a:gridCol w="1905325">
                  <a:extLst>
                    <a:ext uri="{9D8B030D-6E8A-4147-A177-3AD203B41FA5}">
                      <a16:colId xmlns:a16="http://schemas.microsoft.com/office/drawing/2014/main" val="2915382580"/>
                    </a:ext>
                  </a:extLst>
                </a:gridCol>
              </a:tblGrid>
              <a:tr h="5300789">
                <a:tc>
                  <a:txBody>
                    <a:bodyPr/>
                    <a:lstStyle/>
                    <a:p>
                      <a:endParaRPr lang="en-US" sz="1100" dirty="0"/>
                    </a:p>
                  </a:txBody>
                  <a:tcPr marL="121920" marR="121920" marT="60960" marB="60960">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316175" y="6270168"/>
            <a:ext cx="11769388" cy="215444"/>
            <a:chOff x="237131" y="4608281"/>
            <a:chExt cx="8827041" cy="161583"/>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61583"/>
            </a:xfrm>
            <a:prstGeom prst="rect">
              <a:avLst/>
            </a:prstGeom>
            <a:noFill/>
          </p:spPr>
          <p:txBody>
            <a:bodyPr wrap="square" lIns="0" rtlCol="0">
              <a:spAutoFit/>
            </a:bodyPr>
            <a:lstStyle/>
            <a:p>
              <a:r>
                <a:rPr lang="en-US" sz="800" dirty="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61583"/>
            </a:xfrm>
            <a:prstGeom prst="rect">
              <a:avLst/>
            </a:prstGeom>
            <a:noFill/>
          </p:spPr>
          <p:txBody>
            <a:bodyPr wrap="square" lIns="0" rtlCol="0">
              <a:spAutoFit/>
            </a:bodyPr>
            <a:lstStyle/>
            <a:p>
              <a:r>
                <a:rPr lang="en-US" sz="800" dirty="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61583"/>
            </a:xfrm>
            <a:prstGeom prst="rect">
              <a:avLst/>
            </a:prstGeom>
            <a:noFill/>
          </p:spPr>
          <p:txBody>
            <a:bodyPr wrap="square" lIns="0" rtlCol="0">
              <a:spAutoFit/>
            </a:bodyPr>
            <a:lstStyle/>
            <a:p>
              <a:r>
                <a:rPr lang="en-US" sz="800" dirty="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61583"/>
            </a:xfrm>
            <a:prstGeom prst="rect">
              <a:avLst/>
            </a:prstGeom>
            <a:noFill/>
          </p:spPr>
          <p:txBody>
            <a:bodyPr wrap="square" lIns="0" rtlCol="0">
              <a:spAutoFit/>
            </a:bodyPr>
            <a:lstStyle/>
            <a:p>
              <a:r>
                <a:rPr lang="en-US" sz="800" dirty="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61583"/>
            </a:xfrm>
            <a:prstGeom prst="rect">
              <a:avLst/>
            </a:prstGeom>
            <a:noFill/>
          </p:spPr>
          <p:txBody>
            <a:bodyPr wrap="square" lIns="0" rtlCol="0">
              <a:spAutoFit/>
            </a:bodyPr>
            <a:lstStyle/>
            <a:p>
              <a:r>
                <a:rPr lang="en-US" sz="800" dirty="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61583"/>
            </a:xfrm>
            <a:prstGeom prst="rect">
              <a:avLst/>
            </a:prstGeom>
            <a:noFill/>
          </p:spPr>
          <p:txBody>
            <a:bodyPr wrap="square" lIns="0" rtlCol="0">
              <a:spAutoFit/>
            </a:bodyPr>
            <a:lstStyle/>
            <a:p>
              <a:r>
                <a:rPr lang="en-US" sz="800" dirty="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61583"/>
            </a:xfrm>
            <a:prstGeom prst="rect">
              <a:avLst/>
            </a:prstGeom>
            <a:noFill/>
          </p:spPr>
          <p:txBody>
            <a:bodyPr wrap="square" lIns="0" rtlCol="0">
              <a:spAutoFit/>
            </a:bodyPr>
            <a:lstStyle/>
            <a:p>
              <a:r>
                <a:rPr lang="en-US" sz="800" dirty="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203468133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07456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437424"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437424" y="2901894"/>
            <a:ext cx="3694313" cy="2339220"/>
          </a:xfrm>
        </p:spPr>
        <p:txBody>
          <a:bodyPr/>
          <a:lstStyle>
            <a:lvl1pPr>
              <a:spcAft>
                <a:spcPts val="533"/>
              </a:spcAft>
              <a:defRPr sz="1333">
                <a:solidFill>
                  <a:schemeClr val="accent1"/>
                </a:solidFill>
              </a:defRPr>
            </a:lvl1pPr>
            <a:lvl2pPr marL="232828" indent="-232828">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4274320"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4274320"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8084318"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8084318"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0516590"/>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43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424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8075353"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4192507"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8011472"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43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marL="232828" indent="0">
              <a:buNone/>
              <a:defRPr sz="1867"/>
            </a:lvl3pPr>
            <a:lvl4pPr>
              <a:defRPr sz="1867"/>
            </a:lvl4pPr>
            <a:lvl5pPr>
              <a:defRPr sz="1867"/>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424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8075353" y="1511641"/>
            <a:ext cx="3694313" cy="1052265"/>
          </a:xfrm>
        </p:spPr>
        <p:txBody>
          <a:bodyPr/>
          <a:lstStyle>
            <a:lvl1pPr>
              <a:spcAft>
                <a:spcPts val="0"/>
              </a:spcAft>
              <a:defRPr sz="1867">
                <a:solidFill>
                  <a:schemeClr val="accent1"/>
                </a:solidFill>
              </a:defRPr>
            </a:lvl1pPr>
            <a:lvl2pPr marL="0" indent="0">
              <a:spcAft>
                <a:spcPts val="0"/>
              </a:spcAft>
              <a:buNone/>
              <a:defRPr sz="1867"/>
            </a:lvl2pPr>
            <a:lvl3pPr>
              <a:defRPr sz="1867"/>
            </a:lvl3pPr>
            <a:lvl4pPr>
              <a:defRPr sz="1867"/>
            </a:lvl4pPr>
            <a:lvl5pPr>
              <a:defRPr sz="1867"/>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43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424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8075353" y="2748767"/>
            <a:ext cx="3694313" cy="2339220"/>
          </a:xfrm>
        </p:spPr>
        <p:txBody>
          <a:bodyPr/>
          <a:lstStyle>
            <a:lvl1pPr>
              <a:defRPr sz="1867">
                <a:solidFill>
                  <a:schemeClr val="accent1"/>
                </a:solidFill>
              </a:defRPr>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9365838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1779624" cy="478333"/>
          </a:xfrm>
        </p:spPr>
        <p:txBody>
          <a:bodyPr/>
          <a:lstStyle>
            <a:lvl1pPr>
              <a:defRPr sz="24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398495" y="569210"/>
            <a:ext cx="3022269" cy="2676068"/>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396030" y="3429001"/>
            <a:ext cx="3024735" cy="2676068"/>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4541751" y="569210"/>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4541751" y="3429001"/>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4330791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989294" y="810232"/>
            <a:ext cx="7906865" cy="3441299"/>
          </a:xfrm>
        </p:spPr>
        <p:txBody>
          <a:bodyPr anchor="t">
            <a:noAutofit/>
          </a:bodyPr>
          <a:lstStyle>
            <a:lvl1pPr marL="0" indent="0">
              <a:spcAft>
                <a:spcPts val="667"/>
              </a:spcAft>
              <a:buClr>
                <a:schemeClr val="tx2"/>
              </a:buClr>
              <a:buFont typeface="Arial" panose="020B0604020202020204" pitchFamily="34" charset="0"/>
              <a:buNone/>
              <a:defRPr sz="1600" b="1">
                <a:solidFill>
                  <a:schemeClr val="tx2"/>
                </a:solidFill>
              </a:defRPr>
            </a:lvl1pPr>
            <a:lvl2pPr marL="232828" indent="-232828">
              <a:spcAft>
                <a:spcPts val="800"/>
              </a:spcAft>
              <a:buFont typeface="Arial" panose="020B0604020202020204" pitchFamily="34" charset="0"/>
              <a:buChar char="•"/>
              <a:defRPr sz="16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34236" y="4591170"/>
            <a:ext cx="9161923" cy="1642748"/>
          </a:xfrm>
        </p:spPr>
        <p:txBody>
          <a:bodyPr anchor="ctr">
            <a:noAutofit/>
          </a:bodyPr>
          <a:lstStyle>
            <a:lvl1pPr marL="0" indent="0">
              <a:spcAft>
                <a:spcPts val="667"/>
              </a:spcAft>
              <a:buClr>
                <a:schemeClr val="tx2"/>
              </a:buClr>
              <a:buFont typeface="Arial" panose="020B0604020202020204" pitchFamily="34" charset="0"/>
              <a:buNone/>
              <a:defRPr sz="1600"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322728" y="926774"/>
            <a:ext cx="3532095" cy="2596356"/>
          </a:xfrm>
        </p:spPr>
        <p:txBody>
          <a:bodyPr/>
          <a:lstStyle/>
          <a:p>
            <a:endParaRPr lang="en-US" dirty="0"/>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322729" y="4591169"/>
            <a:ext cx="2312896" cy="1634112"/>
          </a:xfrm>
        </p:spPr>
        <p:txBody>
          <a:bodyPr/>
          <a:lstStyle/>
          <a:p>
            <a:endParaRPr lang="en-US" dirty="0"/>
          </a:p>
        </p:txBody>
      </p:sp>
    </p:spTree>
    <p:custDataLst>
      <p:tags r:id="rId1"/>
    </p:custDataLst>
    <p:extLst>
      <p:ext uri="{BB962C8B-B14F-4D97-AF65-F5344CB8AC3E}">
        <p14:creationId xmlns:p14="http://schemas.microsoft.com/office/powerpoint/2010/main" val="224734913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12192000" cy="6858000"/>
          </a:xfrm>
        </p:spPr>
        <p:txBody>
          <a:bodyPr/>
          <a:lstStyle>
            <a:lvl1pPr>
              <a:defRPr/>
            </a:lvl1pPr>
          </a:lstStyle>
          <a:p>
            <a:r>
              <a:rPr lang="en-US" dirty="0"/>
              <a:t>Click icon to fit custom image, Send to Back.</a:t>
            </a:r>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16988" y="6415331"/>
            <a:ext cx="1730185" cy="483204"/>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394238728"/>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6386285"/>
            <a:ext cx="412372" cy="47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95845" y="6457014"/>
            <a:ext cx="3860800" cy="365125"/>
          </a:xfrm>
          <a:prstGeom prst="rect">
            <a:avLst/>
          </a:prstGeom>
        </p:spPr>
        <p:txBody>
          <a:bodyPr/>
          <a:lstStyle>
            <a:lvl1pPr>
              <a:defRPr>
                <a:solidFill>
                  <a:schemeClr val="bg1">
                    <a:lumMod val="50000"/>
                  </a:schemeClr>
                </a:solidFill>
              </a:defRPr>
            </a:lvl1pPr>
          </a:lstStyle>
          <a:p>
            <a:r>
              <a:rPr lang="en-US" dirty="0"/>
              <a:t>©2023 Daikin Applied  </a:t>
            </a:r>
            <a:endParaRPr lang="en-US" sz="800" dirty="0"/>
          </a:p>
        </p:txBody>
      </p:sp>
    </p:spTree>
    <p:custDataLst>
      <p:tags r:id="rId1"/>
    </p:custDataLst>
    <p:extLst>
      <p:ext uri="{BB962C8B-B14F-4D97-AF65-F5344CB8AC3E}">
        <p14:creationId xmlns:p14="http://schemas.microsoft.com/office/powerpoint/2010/main" val="66497468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9855"/>
            <a:ext cx="122777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30"/>
          <a:stretch/>
        </p:blipFill>
        <p:spPr>
          <a:xfrm>
            <a:off x="3779715" y="0"/>
            <a:ext cx="8437119" cy="68580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406400" y="405182"/>
            <a:ext cx="6096000" cy="613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711200" y="1119912"/>
            <a:ext cx="54864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618571" y="587967"/>
            <a:ext cx="5883829" cy="39888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630515" y="1217931"/>
            <a:ext cx="5680639" cy="5387788"/>
          </a:xfrm>
        </p:spPr>
        <p:txBody>
          <a:bodyPr/>
          <a:lstStyle>
            <a:lvl1pPr>
              <a:spcAft>
                <a:spcPts val="800"/>
              </a:spcAft>
              <a:defRPr sz="1467"/>
            </a:lvl1pPr>
            <a:lvl2pPr>
              <a:spcAft>
                <a:spcPts val="800"/>
              </a:spcAft>
              <a:defRPr sz="1467">
                <a:solidFill>
                  <a:schemeClr val="accent1"/>
                </a:solidFill>
              </a:defRPr>
            </a:lvl2pPr>
            <a:lvl3pPr>
              <a:spcAft>
                <a:spcPts val="800"/>
              </a:spcAft>
              <a:defRPr sz="1467">
                <a:solidFill>
                  <a:schemeClr val="accent1"/>
                </a:solidFill>
              </a:defRPr>
            </a:lvl3pPr>
            <a:lvl4pPr>
              <a:spcAft>
                <a:spcPts val="800"/>
              </a:spcAft>
              <a:defRPr sz="1467">
                <a:solidFill>
                  <a:schemeClr val="accent1"/>
                </a:solidFill>
              </a:defRPr>
            </a:lvl4pPr>
            <a:lvl5pPr>
              <a:spcAft>
                <a:spcPts val="800"/>
              </a:spcAft>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524000" y="4419963"/>
            <a:ext cx="3860801" cy="1921508"/>
          </a:xfrm>
          <a:prstGeom prst="rect">
            <a:avLst/>
          </a:prstGeom>
        </p:spPr>
      </p:pic>
    </p:spTree>
    <p:custDataLst>
      <p:tags r:id="rId1"/>
    </p:custDataLst>
    <p:extLst>
      <p:ext uri="{BB962C8B-B14F-4D97-AF65-F5344CB8AC3E}">
        <p14:creationId xmlns:p14="http://schemas.microsoft.com/office/powerpoint/2010/main" val="2341702850"/>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508000" y="1586704"/>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260677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652255"/>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69774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3648110" y="1586704"/>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260677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652255"/>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69774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966110"/>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966110"/>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96530674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1854658"/>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178052"/>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492487"/>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1854658"/>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178052"/>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492487"/>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1242198"/>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1242198"/>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4730170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396030" y="1277368"/>
            <a:ext cx="3024735" cy="1530153"/>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396030" y="2940577"/>
            <a:ext cx="3024735" cy="1530153"/>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396030" y="4668402"/>
            <a:ext cx="3024735" cy="1530153"/>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4541751" y="1277368"/>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4541751" y="2940577"/>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4541751" y="4668402"/>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297460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440267" y="1312334"/>
            <a:ext cx="2872317" cy="1570567"/>
          </a:xfrm>
        </p:spPr>
        <p:txBody>
          <a:bodyPr/>
          <a:lstStyle/>
          <a:p>
            <a:endParaRPr lang="en-US" dirty="0"/>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440267" y="3024594"/>
            <a:ext cx="2872317" cy="1570567"/>
          </a:xfrm>
        </p:spPr>
        <p:txBody>
          <a:bodyPr/>
          <a:lstStyle/>
          <a:p>
            <a:endParaRPr lang="en-US" dirty="0"/>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440267" y="4745817"/>
            <a:ext cx="2872317" cy="1570567"/>
          </a:xfrm>
        </p:spPr>
        <p:txBody>
          <a:bodyPr/>
          <a:lstStyle/>
          <a:p>
            <a:endParaRPr lang="en-US" dirty="0"/>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560327" y="1315050"/>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3560327" y="3029265"/>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3560327" y="4743478"/>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7060381" y="1719417"/>
            <a:ext cx="687352" cy="713571"/>
          </a:xfrm>
        </p:spPr>
        <p:txBody>
          <a:bodyPr/>
          <a:lstStyle>
            <a:lvl1pPr algn="ctr">
              <a:defRPr sz="1467"/>
            </a:lvl1pPr>
          </a:lstStyle>
          <a:p>
            <a:r>
              <a:rPr lang="en-US" dirty="0"/>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9232941" y="1719417"/>
            <a:ext cx="687352" cy="713571"/>
          </a:xfrm>
        </p:spPr>
        <p:txBody>
          <a:bodyPr/>
          <a:lstStyle>
            <a:lvl1pPr algn="ctr">
              <a:defRPr sz="1467"/>
            </a:lvl1pPr>
          </a:lstStyle>
          <a:p>
            <a:r>
              <a:rPr lang="en-US" dirty="0"/>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7060381" y="3415297"/>
            <a:ext cx="687352" cy="713571"/>
          </a:xfrm>
        </p:spPr>
        <p:txBody>
          <a:bodyPr/>
          <a:lstStyle>
            <a:lvl1pPr algn="ctr">
              <a:defRPr sz="1467"/>
            </a:lvl1pPr>
          </a:lstStyle>
          <a:p>
            <a:r>
              <a:rPr lang="en-US" dirty="0"/>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9232941" y="3415297"/>
            <a:ext cx="687352" cy="713571"/>
          </a:xfrm>
        </p:spPr>
        <p:txBody>
          <a:bodyPr/>
          <a:lstStyle>
            <a:lvl1pPr algn="ctr">
              <a:defRPr sz="1467"/>
            </a:lvl1pPr>
          </a:lstStyle>
          <a:p>
            <a:r>
              <a:rPr lang="en-US" dirty="0"/>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7060381" y="5138679"/>
            <a:ext cx="687352" cy="713571"/>
          </a:xfrm>
        </p:spPr>
        <p:txBody>
          <a:bodyPr/>
          <a:lstStyle>
            <a:lvl1pPr algn="ctr">
              <a:defRPr sz="1467"/>
            </a:lvl1pPr>
          </a:lstStyle>
          <a:p>
            <a:r>
              <a:rPr lang="en-US" dirty="0"/>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9232941" y="5138679"/>
            <a:ext cx="687352" cy="713571"/>
          </a:xfrm>
        </p:spPr>
        <p:txBody>
          <a:bodyPr/>
          <a:lstStyle>
            <a:lvl1pPr algn="ctr">
              <a:defRPr sz="1467"/>
            </a:lvl1pPr>
          </a:lstStyle>
          <a:p>
            <a:r>
              <a:rPr lang="en-US" dirty="0"/>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7758775"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9940501"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7758775"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9940501"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7758775"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9940501"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439654" y="661299"/>
            <a:ext cx="11456013" cy="429456"/>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5676899" y="3009899"/>
            <a:ext cx="1219199" cy="1219199"/>
          </a:xfrm>
          <a:prstGeom prst="roundRect">
            <a:avLst/>
          </a:prstGeom>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Tree>
    <p:custDataLst>
      <p:tags r:id="rId1"/>
    </p:custDataLst>
    <p:extLst>
      <p:ext uri="{BB962C8B-B14F-4D97-AF65-F5344CB8AC3E}">
        <p14:creationId xmlns:p14="http://schemas.microsoft.com/office/powerpoint/2010/main" val="380386680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321734" y="914399"/>
            <a:ext cx="11573429" cy="934631"/>
          </a:xfrm>
        </p:spPr>
        <p:txBody>
          <a:bodyPr/>
          <a:lstStyle>
            <a:lvl1pPr>
              <a:defRPr sz="16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rgbClr val="00A1E4"/>
                </a:solidFill>
              </a:defRPr>
            </a:lvl1pPr>
            <a:lvl2pPr marL="0" indent="0">
              <a:spcAft>
                <a:spcPts val="800"/>
              </a:spcAft>
              <a:buFontTx/>
              <a:buNone/>
              <a:defRPr sz="1600" b="0">
                <a:solidFill>
                  <a:schemeClr val="accent1"/>
                </a:solidFill>
              </a:defRPr>
            </a:lvl2pPr>
            <a:lvl3pPr marL="226478" indent="-226478">
              <a:spcAft>
                <a:spcPts val="667"/>
              </a:spcAft>
              <a:defRPr lang="en-US" sz="1600" b="0" kern="1200" dirty="0">
                <a:solidFill>
                  <a:schemeClr val="accent1"/>
                </a:solidFill>
                <a:latin typeface="+mn-lt"/>
                <a:ea typeface="+mn-ea"/>
                <a:cs typeface="+mn-cs"/>
              </a:defRPr>
            </a:lvl3pPr>
            <a:lvl4pPr>
              <a:spcAft>
                <a:spcPts val="800"/>
              </a:spcAft>
              <a:defRPr>
                <a:solidFill>
                  <a:schemeClr val="accent1"/>
                </a:solidFill>
              </a:defRPr>
            </a:lvl4pPr>
            <a:lvl5pPr>
              <a:spcAft>
                <a:spcPts val="800"/>
              </a:spcAft>
              <a:defRPr/>
            </a:lvl5pPr>
          </a:lstStyle>
          <a:p>
            <a:pPr lvl="0"/>
            <a:r>
              <a:rPr lang="en-US"/>
              <a:t>Click to edit Master text styles</a:t>
            </a:r>
          </a:p>
          <a:p>
            <a:pPr marL="226478" lvl="2" indent="-226478" algn="l" defTabSz="1219170" rtl="0" eaLnBrk="1" latinLnBrk="0" hangingPunct="1">
              <a:spcBef>
                <a:spcPts val="0"/>
              </a:spcBef>
              <a:spcAft>
                <a:spcPts val="667"/>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3544187" y="3515687"/>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3544187" y="5008971"/>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marL="0" lvl="0" indent="0" algn="l" defTabSz="1219170" rtl="0" eaLnBrk="1" latinLnBrk="0" hangingPunct="1">
              <a:spcBef>
                <a:spcPts val="0"/>
              </a:spcBef>
              <a:spcAft>
                <a:spcPts val="667"/>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3669082" y="3462867"/>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3669082" y="4953000"/>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124091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6626" y="990600"/>
            <a:ext cx="10797775" cy="4953000"/>
          </a:xfrm>
        </p:spPr>
        <p:txBody>
          <a:bodyPr>
            <a:normAutofit/>
          </a:bodyPr>
          <a:lstStyle>
            <a:lvl1pPr marL="231642" indent="-231642">
              <a:spcBef>
                <a:spcPts val="0"/>
              </a:spcBef>
              <a:spcAft>
                <a:spcPts val="800"/>
              </a:spcAft>
              <a:buClr>
                <a:srgbClr val="0097E0"/>
              </a:buClr>
              <a:buSzPct val="100000"/>
              <a:buFont typeface="Arial" panose="020B0604020202020204" pitchFamily="34" charset="0"/>
              <a:buChar char="•"/>
              <a:defRPr sz="2133" baseline="0">
                <a:solidFill>
                  <a:srgbClr val="555555"/>
                </a:solidFill>
                <a:latin typeface="Arial" panose="020B0604020202020204" pitchFamily="34" charset="0"/>
              </a:defRPr>
            </a:lvl1pPr>
            <a:lvl2pPr marL="463284"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2pPr>
            <a:lvl3pPr marL="694927"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238E1BA8-B311-C74F-B452-06549B2F80E0}"/>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5" name="Right Triangle 4">
            <a:extLst>
              <a:ext uri="{FF2B5EF4-FFF2-40B4-BE49-F238E27FC236}">
                <a16:creationId xmlns:a16="http://schemas.microsoft.com/office/drawing/2014/main" id="{F7B6106E-CCFE-9942-A0D6-89D15A5A015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p:cNvSpPr>
            <a:spLocks noGrp="1"/>
          </p:cNvSpPr>
          <p:nvPr>
            <p:ph type="title" hasCustomPrompt="1"/>
          </p:nvPr>
        </p:nvSpPr>
        <p:spPr>
          <a:xfrm>
            <a:off x="276626" y="52537"/>
            <a:ext cx="11915375" cy="411163"/>
          </a:xfrm>
        </p:spPr>
        <p:txBody>
          <a:bodyPr>
            <a:normAutofit/>
          </a:bodyPr>
          <a:lstStyle>
            <a:lvl1pPr algn="l">
              <a:defRPr sz="2400" b="1" i="0" cap="none" baseline="0">
                <a:solidFill>
                  <a:schemeClr val="bg1"/>
                </a:solidFill>
                <a:latin typeface="Arial" panose="020B0604020202020204" pitchFamily="34" charset="0"/>
              </a:defRPr>
            </a:lvl1pPr>
          </a:lstStyle>
          <a:p>
            <a:r>
              <a:rPr lang="en-US"/>
              <a:t>Click to Edit Master Title; Cap Main Words</a:t>
            </a:r>
          </a:p>
        </p:txBody>
      </p:sp>
      <p:sp>
        <p:nvSpPr>
          <p:cNvPr id="6" name="Footer Placeholder 4">
            <a:extLst>
              <a:ext uri="{FF2B5EF4-FFF2-40B4-BE49-F238E27FC236}">
                <a16:creationId xmlns:a16="http://schemas.microsoft.com/office/drawing/2014/main" id="{41070CDF-1615-AB44-8D9F-EE37621F7BEE}"/>
              </a:ext>
            </a:extLst>
          </p:cNvPr>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rgbClr val="555555"/>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455690563"/>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2" name="Title 1"/>
          <p:cNvSpPr>
            <a:spLocks noGrp="1"/>
          </p:cNvSpPr>
          <p:nvPr>
            <p:ph type="ctrTitle" hasCustomPrompt="1"/>
          </p:nvPr>
        </p:nvSpPr>
        <p:spPr>
          <a:xfrm>
            <a:off x="1" y="1915886"/>
            <a:ext cx="12191999" cy="2525485"/>
          </a:xfrm>
          <a:prstGeom prst="rect">
            <a:avLst/>
          </a:prstGeom>
          <a:solidFill>
            <a:srgbClr val="0097E0">
              <a:alpha val="82000"/>
            </a:srgbClr>
          </a:solidFill>
        </p:spPr>
        <p:txBody>
          <a:bodyPr wrap="none" lIns="274320" tIns="457200" rIns="182880" bIns="182880" anchor="t">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229656" y="3028951"/>
            <a:ext cx="6104467" cy="578068"/>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2190635" y="3623511"/>
            <a:ext cx="2916767" cy="817860"/>
          </a:xfrm>
        </p:spPr>
        <p:txBody>
          <a:bodyPr/>
          <a:lstStyle>
            <a:lvl1pPr>
              <a:spcAft>
                <a:spcPts val="533"/>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29656" y="3639266"/>
            <a:ext cx="1894301" cy="817860"/>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56654120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008478"/>
            <a:ext cx="11573429" cy="514053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131294598"/>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95846" y="1008477"/>
            <a:ext cx="11599317" cy="419132"/>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554638"/>
            <a:ext cx="11573429" cy="459437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571500" indent="-342900">
              <a:spcAft>
                <a:spcPts val="800"/>
              </a:spcAft>
              <a:buClr>
                <a:schemeClr val="tx2">
                  <a:lumMod val="60000"/>
                  <a:lumOff val="40000"/>
                </a:schemeClr>
              </a:buClr>
              <a:buFont typeface="Wingdings" panose="05000000000000000000" pitchFamily="2" charset="2"/>
              <a:buChar char="§"/>
              <a:defRPr sz="1600">
                <a:solidFill>
                  <a:schemeClr val="tx1"/>
                </a:solidFill>
              </a:defRPr>
            </a:lvl2pPr>
            <a:lvl3pPr marL="857250" indent="-285750">
              <a:buFont typeface="Courier New" panose="02070309020205020404" pitchFamily="49" charset="0"/>
              <a:buChar char="o"/>
              <a:defRPr sz="1400">
                <a:solidFill>
                  <a:schemeClr val="tx1"/>
                </a:solidFill>
              </a:defRPr>
            </a:lvl3pPr>
          </a:lstStyle>
          <a:p>
            <a:pPr lvl="0"/>
            <a:r>
              <a:rPr lang="en-US" dirty="0"/>
              <a:t>Click to edit master text styles</a:t>
            </a:r>
          </a:p>
          <a:p>
            <a:pPr lvl="1"/>
            <a:r>
              <a:rPr lang="en-US" dirty="0"/>
              <a:t>Level 2</a:t>
            </a:r>
          </a:p>
          <a:p>
            <a:pPr lvl="2"/>
            <a:r>
              <a:rPr lang="en-US" dirty="0"/>
              <a:t>Level 3</a:t>
            </a:r>
          </a:p>
          <a:p>
            <a:pPr lvl="1"/>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72874792"/>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315287" y="912740"/>
            <a:ext cx="1106149" cy="240467"/>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838200" y="1266441"/>
            <a:ext cx="10515600" cy="4785783"/>
          </a:xfrm>
        </p:spPr>
        <p:txBody>
          <a:bodyPr>
            <a:normAutofit/>
          </a:bodyPr>
          <a:lstStyle>
            <a:lvl1pPr>
              <a:buClr>
                <a:srgbClr val="0097E0"/>
              </a:buClr>
              <a:defRPr sz="2400">
                <a:latin typeface="Montserrat" panose="00000500000000000000" pitchFamily="50" charset="0"/>
              </a:defRPr>
            </a:lvl1pPr>
            <a:lvl2pPr marL="685800" indent="-228600">
              <a:buClr>
                <a:srgbClr val="0097E0"/>
              </a:buClr>
              <a:buSzPct val="75000"/>
              <a:buFont typeface="Courier New" panose="02070309020205020404" pitchFamily="49" charset="0"/>
              <a:buChar char="o"/>
              <a:defRPr sz="2000">
                <a:latin typeface="Montserrat" panose="00000500000000000000" pitchFamily="50" charset="0"/>
              </a:defRPr>
            </a:lvl2pPr>
            <a:lvl3pPr marL="1143000" indent="-228600">
              <a:buClr>
                <a:srgbClr val="0097E0"/>
              </a:buClr>
              <a:buFont typeface="Wingdings" panose="05000000000000000000" pitchFamily="2" charset="2"/>
              <a:buChar char="§"/>
              <a:defRPr sz="1800">
                <a:latin typeface="Montserrat" panose="00000500000000000000" pitchFamily="50" charset="0"/>
              </a:defRPr>
            </a:lvl3pPr>
            <a:lvl4pPr marL="1600200" indent="-228600">
              <a:buClr>
                <a:srgbClr val="0097E0"/>
              </a:buClr>
              <a:buSzPct val="65000"/>
              <a:buFont typeface="Wingdings" panose="05000000000000000000" pitchFamily="2" charset="2"/>
              <a:buChar char="q"/>
              <a:defRPr sz="1600">
                <a:latin typeface="Montserrat" panose="00000500000000000000" pitchFamily="50" charset="0"/>
              </a:defRPr>
            </a:lvl4pPr>
            <a:lvl5pPr marL="2057400" indent="-228600">
              <a:buClr>
                <a:srgbClr val="0097E0"/>
              </a:buClr>
              <a:buFont typeface="Wingdings" panose="05000000000000000000" pitchFamily="2" charset="2"/>
              <a:buChar char="Ø"/>
              <a:defRPr sz="16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spTree>
    <p:extLst>
      <p:ext uri="{BB962C8B-B14F-4D97-AF65-F5344CB8AC3E}">
        <p14:creationId xmlns:p14="http://schemas.microsoft.com/office/powerpoint/2010/main" val="2210028661"/>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396030" y="2788043"/>
            <a:ext cx="3024735" cy="984203"/>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396030" y="3896587"/>
            <a:ext cx="3024735" cy="984203"/>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396030" y="5023195"/>
            <a:ext cx="3024735" cy="984203"/>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4541751" y="278804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4541751" y="3914551"/>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4541751" y="503153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Tree>
    <p:custDataLst>
      <p:tags r:id="rId1"/>
    </p:custDataLst>
    <p:extLst>
      <p:ext uri="{BB962C8B-B14F-4D97-AF65-F5344CB8AC3E}">
        <p14:creationId xmlns:p14="http://schemas.microsoft.com/office/powerpoint/2010/main" val="4058553359"/>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11412586" y="80286"/>
            <a:ext cx="733499" cy="722376"/>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9723217" y="65990"/>
            <a:ext cx="695783" cy="725862"/>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10575970" y="75967"/>
            <a:ext cx="694944" cy="722376"/>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90439391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95845" y="6457015"/>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318105333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3111"/>
            <a:ext cx="12192000" cy="516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5" y="0"/>
            <a:ext cx="11388155" cy="499872"/>
          </a:xfrm>
          <a:prstGeom prst="rect">
            <a:avLst/>
          </a:prstGeom>
        </p:spPr>
        <p:txBody>
          <a:bodyPr/>
          <a:lstStyle>
            <a:lvl1pPr>
              <a:defRPr sz="24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5866581" y="1012141"/>
            <a:ext cx="0" cy="5032632"/>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95845" y="1012142"/>
            <a:ext cx="5111891" cy="89131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95845" y="1541376"/>
            <a:ext cx="5111891"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6325419" y="1012142"/>
            <a:ext cx="5428887"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6325419" y="1541376"/>
            <a:ext cx="5428887"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42520530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7484829" y="3429001"/>
            <a:ext cx="1293412" cy="451236"/>
          </a:xfrm>
          <a:prstGeom prst="rect">
            <a:avLst/>
          </a:prstGeom>
          <a:solidFill>
            <a:srgbClr val="DEE2EB"/>
          </a:solidFill>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
        <p:nvSpPr>
          <p:cNvPr id="2" name="Title 1"/>
          <p:cNvSpPr>
            <a:spLocks noGrp="1"/>
          </p:cNvSpPr>
          <p:nvPr>
            <p:ph type="ctrTitle" hasCustomPrompt="1"/>
          </p:nvPr>
        </p:nvSpPr>
        <p:spPr>
          <a:xfrm>
            <a:off x="-14258" y="1882273"/>
            <a:ext cx="12206257" cy="2621280"/>
          </a:xfrm>
          <a:prstGeom prst="rect">
            <a:avLst/>
          </a:prstGeom>
          <a:solidFill>
            <a:srgbClr val="0097E0">
              <a:alpha val="82000"/>
            </a:srgbClr>
          </a:solidFill>
        </p:spPr>
        <p:txBody>
          <a:bodyPr lIns="182880" tIns="274320" rIns="182880" bIns="182880" anchor="t">
            <a:noAutofit/>
          </a:bodyPr>
          <a:lstStyle>
            <a:lvl1pPr algn="ctr">
              <a:defRPr sz="3733"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4259" y="3079365"/>
            <a:ext cx="12206260" cy="476807"/>
          </a:xfrm>
        </p:spPr>
        <p:txBody>
          <a:bodyPr lIns="274320"/>
          <a:lstStyle>
            <a:lvl1pPr marL="0" indent="0" algn="ctr">
              <a:spcAft>
                <a:spcPts val="800"/>
              </a:spcAft>
              <a:buFont typeface="Arial" panose="020B0604020202020204" pitchFamily="34" charset="0"/>
              <a:buNone/>
              <a:tabLst>
                <a:tab pos="228594" algn="l"/>
              </a:tabLst>
              <a:defRPr sz="2400" b="0">
                <a:solidFill>
                  <a:schemeClr val="bg1"/>
                </a:solidFill>
              </a:defRPr>
            </a:lvl1pPr>
            <a:lvl2pPr marL="228594" indent="-228594">
              <a:spcAft>
                <a:spcPts val="800"/>
              </a:spcAft>
              <a:buClr>
                <a:schemeClr val="bg1"/>
              </a:buClr>
              <a:buFont typeface="Arial" panose="020B0604020202020204" pitchFamily="34" charset="0"/>
              <a:buNone/>
              <a:defRPr sz="24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3566538"/>
            <a:ext cx="12192000" cy="909412"/>
          </a:xfrm>
        </p:spPr>
        <p:txBody>
          <a:bodyPr lIns="274320"/>
          <a:lstStyle>
            <a:lvl1pPr algn="ctr">
              <a:spcAft>
                <a:spcPts val="0"/>
              </a:spcAft>
              <a:defRPr sz="24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1288525043"/>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5CA9-2D87-6F49-AF87-73A80A3B94D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7E0"/>
              </a:solidFill>
            </a:endParaRPr>
          </a:p>
        </p:txBody>
      </p:sp>
      <p:sp>
        <p:nvSpPr>
          <p:cNvPr id="4" name="Right Triangle 3">
            <a:extLst>
              <a:ext uri="{FF2B5EF4-FFF2-40B4-BE49-F238E27FC236}">
                <a16:creationId xmlns:a16="http://schemas.microsoft.com/office/drawing/2014/main" id="{B8D0277B-0B25-9D40-8543-138584D0F43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7E0"/>
              </a:solidFill>
            </a:endParaRPr>
          </a:p>
        </p:txBody>
      </p:sp>
      <p:sp>
        <p:nvSpPr>
          <p:cNvPr id="2" name="Title 1"/>
          <p:cNvSpPr>
            <a:spLocks noGrp="1"/>
          </p:cNvSpPr>
          <p:nvPr>
            <p:ph type="title" hasCustomPrompt="1"/>
          </p:nvPr>
        </p:nvSpPr>
        <p:spPr>
          <a:xfrm>
            <a:off x="307362" y="52537"/>
            <a:ext cx="11884639" cy="411163"/>
          </a:xfrm>
        </p:spPr>
        <p:txBody>
          <a:bodyPr>
            <a:normAutofit/>
          </a:bodyPr>
          <a:lstStyle>
            <a:lvl1pPr marL="0" indent="0" algn="l">
              <a:defRPr sz="2400" b="1" i="0" cap="none" baseline="0">
                <a:solidFill>
                  <a:schemeClr val="bg1"/>
                </a:solidFill>
                <a:latin typeface="Arial" panose="020B0604020202020204" pitchFamily="34" charset="0"/>
              </a:defRPr>
            </a:lvl1pPr>
          </a:lstStyle>
          <a:p>
            <a:r>
              <a:rPr lang="en-US"/>
              <a:t>Click to Edit Graphic Title; Cap Main Words</a:t>
            </a:r>
          </a:p>
        </p:txBody>
      </p:sp>
      <p:sp>
        <p:nvSpPr>
          <p:cNvPr id="5" name="Footer Placeholder 4">
            <a:extLst>
              <a:ext uri="{FF2B5EF4-FFF2-40B4-BE49-F238E27FC236}">
                <a16:creationId xmlns:a16="http://schemas.microsoft.com/office/drawing/2014/main" id="{95FC8AD2-8828-C142-9CFB-E58C23077B69}"/>
              </a:ext>
            </a:extLst>
          </p:cNvPr>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rgbClr val="555555"/>
                </a:solidFill>
              </a:defRPr>
            </a:lvl1pPr>
          </a:lstStyle>
          <a:p>
            <a:r>
              <a:rPr lang="en-US">
                <a:solidFill>
                  <a:schemeClr val="bg1">
                    <a:lumMod val="50000"/>
                  </a:schemeClr>
                </a:solidFill>
              </a:rPr>
              <a:t>©2023 Daikin Applied  </a:t>
            </a:r>
            <a:endParaRPr lang="en-US" sz="800">
              <a:solidFill>
                <a:schemeClr val="bg1">
                  <a:lumMod val="50000"/>
                </a:schemeClr>
              </a:solidFill>
            </a:endParaRPr>
          </a:p>
        </p:txBody>
      </p:sp>
    </p:spTree>
    <p:extLst>
      <p:ext uri="{BB962C8B-B14F-4D97-AF65-F5344CB8AC3E}">
        <p14:creationId xmlns:p14="http://schemas.microsoft.com/office/powerpoint/2010/main" val="71414569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00117" y="2619992"/>
            <a:ext cx="1117600" cy="11176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62501" y="2619992"/>
            <a:ext cx="1117600" cy="11176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2237" y="2619992"/>
            <a:ext cx="1117600" cy="11176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424011" y="887224"/>
            <a:ext cx="2513923" cy="5247552"/>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25" t="17777" b="15866"/>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3435930" y="3504500"/>
            <a:ext cx="2440580" cy="642849"/>
          </a:xfrm>
        </p:spPr>
        <p:txBody>
          <a:bodyPr anchor="b">
            <a:noAutofit/>
          </a:bodyPr>
          <a:lstStyle>
            <a:lvl1pPr>
              <a:defRPr sz="16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3443705"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6259813" y="3504500"/>
            <a:ext cx="2440580" cy="642849"/>
          </a:xfrm>
        </p:spPr>
        <p:txBody>
          <a:bodyPr anchor="b">
            <a:noAutofit/>
          </a:bodyPr>
          <a:lstStyle>
            <a:lvl1pPr>
              <a:defRPr sz="16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6267587"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9119549" y="3504500"/>
            <a:ext cx="2440580" cy="642849"/>
          </a:xfrm>
        </p:spPr>
        <p:txBody>
          <a:bodyPr anchor="b">
            <a:noAutofit/>
          </a:bodyPr>
          <a:lstStyle>
            <a:lvl1pPr>
              <a:defRPr sz="16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9127323"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3466832" y="887225"/>
            <a:ext cx="8160392" cy="943848"/>
          </a:xfrm>
        </p:spPr>
        <p:txBody>
          <a:bodyPr anchor="ctr">
            <a:noAutofit/>
          </a:bodyPr>
          <a:lstStyle>
            <a:lvl1pPr>
              <a:defRPr sz="2667">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904015462"/>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2022216"/>
            <a:ext cx="3392829" cy="4376217"/>
          </a:xfrm>
        </p:spPr>
        <p:txBody>
          <a:bodyPr/>
          <a:lstStyle>
            <a:lvl1pPr algn="ctr">
              <a:defRPr sz="1600"/>
            </a:lvl1pPr>
          </a:lstStyle>
          <a:p>
            <a:r>
              <a:rPr lang="en-US" dirty="0"/>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934631"/>
          </a:xfrm>
        </p:spPr>
        <p:txBody>
          <a:bodyPr/>
          <a:lstStyle>
            <a:lvl1pPr>
              <a:defRPr sz="1867"/>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3544187" y="3515687"/>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3544187" y="5008971"/>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1390895133"/>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6"/>
            <a:ext cx="6200019"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284605500"/>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7"/>
            <a:ext cx="6200019" cy="3191860"/>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321734" y="5252894"/>
            <a:ext cx="11574421" cy="905861"/>
          </a:xfrm>
        </p:spPr>
        <p:txBody>
          <a:bodyPr/>
          <a:lstStyle>
            <a:lvl2pPr>
              <a:defRPr sz="1867"/>
            </a:lvl2pPr>
            <a:lvl3pPr>
              <a:defRPr sz="1867"/>
            </a:lvl3pPr>
            <a:lvl4pPr>
              <a:defRPr sz="1867"/>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4076063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903895" y="1944916"/>
            <a:ext cx="6992264"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81772506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914399"/>
            <a:ext cx="5774267" cy="5387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20883754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729" y="37906"/>
            <a:ext cx="10808288" cy="69355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22730" y="1057836"/>
            <a:ext cx="11573431" cy="50683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schemeClr val="bg1">
                    <a:lumMod val="50000"/>
                  </a:schemeClr>
                </a:solidFill>
              </a:rPr>
              <a:t>©2023 Daikin Applied  </a:t>
            </a:r>
          </a:p>
        </p:txBody>
      </p:sp>
    </p:spTree>
    <p:custDataLst>
      <p:tags r:id="rId36"/>
    </p:custDataLst>
    <p:extLst>
      <p:ext uri="{BB962C8B-B14F-4D97-AF65-F5344CB8AC3E}">
        <p14:creationId xmlns:p14="http://schemas.microsoft.com/office/powerpoint/2010/main" val="41783741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2" r:id="rId26"/>
    <p:sldLayoutId id="2147483733" r:id="rId27"/>
    <p:sldLayoutId id="2147483734" r:id="rId28"/>
    <p:sldLayoutId id="2147483735" r:id="rId29"/>
    <p:sldLayoutId id="2147483737" r:id="rId30"/>
    <p:sldLayoutId id="2147483738" r:id="rId31"/>
    <p:sldLayoutId id="2147483739" r:id="rId32"/>
    <p:sldLayoutId id="2147483740" r:id="rId33"/>
    <p:sldLayoutId id="2147483741" r:id="rId34"/>
  </p:sldLayoutIdLst>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hf sldNum="0" hdr="0" dt="0"/>
  <p:txStyles>
    <p:titleStyle>
      <a:lvl1pPr algn="l" defTabSz="1219170" rtl="0" eaLnBrk="1" latinLnBrk="0" hangingPunct="1">
        <a:spcBef>
          <a:spcPct val="0"/>
        </a:spcBef>
        <a:buNone/>
        <a:defRPr sz="2400" b="1"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public.tableau.com/app/profile/doebecp/viz/BuildingPerformanceStandards/BuildingPerformanceStandard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17.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cid:image001.jpg@01D68CCC.DDD3CA70" TargetMode="External"/><Relationship Id="rId3" Type="http://schemas.openxmlformats.org/officeDocument/2006/relationships/hyperlink" Target="mailto:jeffrey.seewald@daikinapplied.com?subject=IAQP%20&amp;%20SVT"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hyperlink" Target="https://scenarioviewer.nrel.gov/?project=03ad535d-f0ed-4a6b-8323-c582a606e92c&amp;mode=browse&amp;layout=Default"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3.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ww.epa.gov/egrid" TargetMode="External"/><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hyperlink" Target="https://www.epa.gov/egrid/power-profiler"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hyperlink" Target="https://www.epa.gov/egri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pa.maps.arcgis.com/apps/webappviewer/index.html?id=78efd697fd8f44b398018efc22fa2bfc"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chart" Target="../charts/chart7.xml"/></Relationships>
</file>

<file path=ppt/slides/_rels/slide4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5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9.png"/><Relationship Id="rId7"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9.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73.xml"/><Relationship Id="rId7" Type="http://schemas.openxmlformats.org/officeDocument/2006/relationships/diagramColors" Target="../diagrams/colors8.xml"/><Relationship Id="rId2" Type="http://schemas.openxmlformats.org/officeDocument/2006/relationships/slideLayout" Target="../slideLayouts/slideLayout27.xml"/><Relationship Id="rId1" Type="http://schemas.openxmlformats.org/officeDocument/2006/relationships/tags" Target="../tags/tag38.xml"/><Relationship Id="rId6" Type="http://schemas.openxmlformats.org/officeDocument/2006/relationships/diagramQuickStyle" Target="../diagrams/quickStyle8.xml"/><Relationship Id="rId11" Type="http://schemas.openxmlformats.org/officeDocument/2006/relationships/image" Target="../media/image95.png"/><Relationship Id="rId5" Type="http://schemas.openxmlformats.org/officeDocument/2006/relationships/diagramLayout" Target="../diagrams/layout8.xml"/><Relationship Id="rId10" Type="http://schemas.openxmlformats.org/officeDocument/2006/relationships/image" Target="../media/image97.emf"/><Relationship Id="rId4" Type="http://schemas.openxmlformats.org/officeDocument/2006/relationships/diagramData" Target="../diagrams/data8.xml"/><Relationship Id="rId9" Type="http://schemas.openxmlformats.org/officeDocument/2006/relationships/image" Target="../media/image96.emf"/></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https://liftoff.energy.gov/wp-content/uploads/2025/01/LIFTOFF_DOE_Geothermal-Heating-and-Cooling_Updated-2.6.25.pdf" TargetMode="External"/><Relationship Id="rId3" Type="http://schemas.openxmlformats.org/officeDocument/2006/relationships/hyperlink" Target="https://www.daikinapplied.com/decarbonization" TargetMode="External"/><Relationship Id="rId7" Type="http://schemas.openxmlformats.org/officeDocument/2006/relationships/hyperlink" Target="https://www.ashrae.org/about/cebd-technical-resources" TargetMode="External"/><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hyperlink" Target="https://www.energy.gov/eere/decarbonizing-us-economy-2050-national-blueprint-buildings-sector" TargetMode="External"/><Relationship Id="rId11" Type="http://schemas.openxmlformats.org/officeDocument/2006/relationships/image" Target="../media/image102.png"/><Relationship Id="rId5" Type="http://schemas.openxmlformats.org/officeDocument/2006/relationships/hyperlink" Target="https://www.ashrae.org/about/cebd-building-decarb-101" TargetMode="External"/><Relationship Id="rId10" Type="http://schemas.openxmlformats.org/officeDocument/2006/relationships/hyperlink" Target="https://www.nrel.gov/docs/fy24osti/87812.pdf" TargetMode="External"/><Relationship Id="rId4" Type="http://schemas.openxmlformats.org/officeDocument/2006/relationships/hyperlink" Target="https://www.ashrae.org/about/cebd-center-of-excellence-for-building-decarbonization" TargetMode="External"/><Relationship Id="rId9"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9.xml"/><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6DB2-01B6-8E41-BF1E-5E29EDBA72C7}"/>
              </a:ext>
            </a:extLst>
          </p:cNvPr>
          <p:cNvSpPr>
            <a:spLocks noGrp="1"/>
          </p:cNvSpPr>
          <p:nvPr>
            <p:ph type="ctrTitle"/>
          </p:nvPr>
        </p:nvSpPr>
        <p:spPr>
          <a:xfrm>
            <a:off x="1" y="1676400"/>
            <a:ext cx="12191999" cy="2764971"/>
          </a:xfrm>
        </p:spPr>
        <p:txBody>
          <a:bodyPr/>
          <a:lstStyle/>
          <a:p>
            <a:pPr algn="ctr"/>
            <a:r>
              <a:rPr lang="en-US" sz="3600" dirty="0">
                <a:latin typeface="Helvetica"/>
                <a:cs typeface="Helvetica"/>
              </a:rPr>
              <a:t>The path to decarbonization </a:t>
            </a:r>
            <a:br>
              <a:rPr lang="en-US" sz="3600" dirty="0">
                <a:latin typeface="Helvetica"/>
                <a:cs typeface="Helvetica"/>
              </a:rPr>
            </a:br>
            <a:r>
              <a:rPr lang="en-US" sz="3600" dirty="0">
                <a:latin typeface="Helvetica"/>
                <a:cs typeface="Helvetica"/>
              </a:rPr>
              <a:t>for Applied HVAC Systems</a:t>
            </a:r>
            <a:endParaRPr lang="en-US" dirty="0"/>
          </a:p>
        </p:txBody>
      </p:sp>
      <p:sp>
        <p:nvSpPr>
          <p:cNvPr id="2" name="Text Placeholder 1">
            <a:extLst>
              <a:ext uri="{FF2B5EF4-FFF2-40B4-BE49-F238E27FC236}">
                <a16:creationId xmlns:a16="http://schemas.microsoft.com/office/drawing/2014/main" id="{7E4747B7-38C4-159D-8C65-AFEEE903816A}"/>
              </a:ext>
            </a:extLst>
          </p:cNvPr>
          <p:cNvSpPr>
            <a:spLocks noGrp="1"/>
          </p:cNvSpPr>
          <p:nvPr>
            <p:ph type="body" sz="quarter" idx="11"/>
          </p:nvPr>
        </p:nvSpPr>
        <p:spPr>
          <a:xfrm>
            <a:off x="3258606" y="3139966"/>
            <a:ext cx="6104467" cy="578068"/>
          </a:xfrm>
        </p:spPr>
        <p:txBody>
          <a:bodyPr/>
          <a:lstStyle/>
          <a:p>
            <a:pPr algn="ctr"/>
            <a:r>
              <a:rPr lang="en-US" dirty="0"/>
              <a:t>Part 1: Overview</a:t>
            </a:r>
          </a:p>
        </p:txBody>
      </p:sp>
      <p:sp>
        <p:nvSpPr>
          <p:cNvPr id="6" name="Footer Placeholder 5">
            <a:extLst>
              <a:ext uri="{FF2B5EF4-FFF2-40B4-BE49-F238E27FC236}">
                <a16:creationId xmlns:a16="http://schemas.microsoft.com/office/drawing/2014/main" id="{6D75832E-F7F3-6448-84AB-18E34B181E4E}"/>
              </a:ext>
            </a:extLst>
          </p:cNvPr>
          <p:cNvSpPr>
            <a:spLocks noGrp="1"/>
          </p:cNvSpPr>
          <p:nvPr>
            <p:ph type="ftr" sz="quarter" idx="16"/>
          </p:nvPr>
        </p:nvSpPr>
        <p:spPr>
          <a:prstGeom prst="rect">
            <a:avLst/>
          </a:prstGeom>
        </p:spPr>
        <p:txBody>
          <a:bodyPr/>
          <a:lstStyle/>
          <a:p>
            <a:r>
              <a:rPr lang="en-US" dirty="0"/>
              <a:t>© 2025 Daikin Applied</a:t>
            </a:r>
          </a:p>
        </p:txBody>
      </p:sp>
      <p:sp>
        <p:nvSpPr>
          <p:cNvPr id="5" name="TextBox 4">
            <a:extLst>
              <a:ext uri="{FF2B5EF4-FFF2-40B4-BE49-F238E27FC236}">
                <a16:creationId xmlns:a16="http://schemas.microsoft.com/office/drawing/2014/main" id="{017854AA-6D12-9159-00C1-5B3B17EC360E}"/>
              </a:ext>
            </a:extLst>
          </p:cNvPr>
          <p:cNvSpPr txBox="1"/>
          <p:nvPr/>
        </p:nvSpPr>
        <p:spPr>
          <a:xfrm>
            <a:off x="3172747" y="6500425"/>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sp>
        <p:nvSpPr>
          <p:cNvPr id="13" name="Text Placeholder 2">
            <a:extLst>
              <a:ext uri="{FF2B5EF4-FFF2-40B4-BE49-F238E27FC236}">
                <a16:creationId xmlns:a16="http://schemas.microsoft.com/office/drawing/2014/main" id="{1AFDEFDF-B898-5EF7-75DF-E456C5BBB06D}"/>
              </a:ext>
            </a:extLst>
          </p:cNvPr>
          <p:cNvSpPr txBox="1">
            <a:spLocks/>
          </p:cNvSpPr>
          <p:nvPr/>
        </p:nvSpPr>
        <p:spPr>
          <a:xfrm>
            <a:off x="1531144" y="3605892"/>
            <a:ext cx="9129712" cy="5667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0" kern="1200">
                <a:solidFill>
                  <a:schemeClr val="bg1"/>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600" dirty="0"/>
              <a:t>Presented by: Jeff Seewald, HVAC Systems Business </a:t>
            </a:r>
            <a:r>
              <a:rPr lang="en-US" sz="1800" dirty="0"/>
              <a:t>Development</a:t>
            </a:r>
            <a:r>
              <a:rPr lang="en-US" sz="1600" dirty="0"/>
              <a:t> Manager</a:t>
            </a:r>
          </a:p>
          <a:p>
            <a:pPr algn="ctr"/>
            <a:endParaRPr lang="en-US" sz="2400" dirty="0"/>
          </a:p>
        </p:txBody>
      </p:sp>
    </p:spTree>
    <p:extLst>
      <p:ext uri="{BB962C8B-B14F-4D97-AF65-F5344CB8AC3E}">
        <p14:creationId xmlns:p14="http://schemas.microsoft.com/office/powerpoint/2010/main" val="23856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dirty="0">
                <a:solidFill>
                  <a:srgbClr val="0097E0"/>
                </a:solidFill>
              </a:rPr>
              <a:t>Efficiency-Enabling Technologies</a:t>
            </a:r>
          </a:p>
        </p:txBody>
      </p:sp>
      <p:sp>
        <p:nvSpPr>
          <p:cNvPr id="5" name="Content Placeholder 8">
            <a:extLst>
              <a:ext uri="{FF2B5EF4-FFF2-40B4-BE49-F238E27FC236}">
                <a16:creationId xmlns:a16="http://schemas.microsoft.com/office/drawing/2014/main" id="{6DFE8492-1889-7CB6-BDF0-F03BD79BDA13}"/>
              </a:ext>
            </a:extLst>
          </p:cNvPr>
          <p:cNvSpPr txBox="1">
            <a:spLocks/>
          </p:cNvSpPr>
          <p:nvPr/>
        </p:nvSpPr>
        <p:spPr>
          <a:xfrm>
            <a:off x="8319481" y="2430230"/>
            <a:ext cx="3842151" cy="4210050"/>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latin typeface="Montserrat"/>
              </a:rPr>
              <a:t>  </a:t>
            </a:r>
            <a:r>
              <a:rPr lang="en-US" sz="1800" dirty="0"/>
              <a:t>Include:</a:t>
            </a:r>
            <a:endParaRPr lang="en-US" dirty="0"/>
          </a:p>
          <a:p>
            <a:pPr marL="342900" indent="-342900">
              <a:buClr>
                <a:schemeClr val="tx2"/>
              </a:buClr>
              <a:buFont typeface="Arial" panose="020B0604020202020204" pitchFamily="34" charset="0"/>
              <a:buChar char="•"/>
            </a:pPr>
            <a:r>
              <a:rPr lang="en-US" sz="1800" b="0" dirty="0">
                <a:solidFill>
                  <a:schemeClr val="accent1"/>
                </a:solidFill>
              </a:rPr>
              <a:t>More efficient designs</a:t>
            </a:r>
          </a:p>
          <a:p>
            <a:pPr marL="575310" lvl="1" indent="-342900"/>
            <a:r>
              <a:rPr lang="en-US" sz="1800" dirty="0"/>
              <a:t>Load reduction (lighting, insulation, ventilation)</a:t>
            </a:r>
          </a:p>
          <a:p>
            <a:pPr marL="342900" indent="-342900">
              <a:buClr>
                <a:schemeClr val="tx2"/>
              </a:buClr>
              <a:buFont typeface="Arial" panose="020B0604020202020204" pitchFamily="34" charset="0"/>
              <a:buChar char="•"/>
            </a:pPr>
            <a:r>
              <a:rPr lang="en-US" sz="1800" b="0" dirty="0">
                <a:solidFill>
                  <a:schemeClr val="accent1"/>
                </a:solidFill>
              </a:rPr>
              <a:t>Building recommissioning or energy audits</a:t>
            </a:r>
          </a:p>
          <a:p>
            <a:pPr marL="342900" indent="-342900">
              <a:buClr>
                <a:schemeClr val="tx2"/>
              </a:buClr>
              <a:buFont typeface="Arial" panose="020B0604020202020204" pitchFamily="34" charset="0"/>
              <a:buChar char="•"/>
            </a:pPr>
            <a:r>
              <a:rPr lang="en-US" sz="1800" b="0" dirty="0">
                <a:solidFill>
                  <a:schemeClr val="accent1"/>
                </a:solidFill>
              </a:rPr>
              <a:t>Systems that share energy within the building or system</a:t>
            </a:r>
          </a:p>
          <a:p>
            <a:pPr marL="575310" lvl="1" indent="-342900"/>
            <a:r>
              <a:rPr lang="en-US" sz="1800" dirty="0"/>
              <a:t>District systems</a:t>
            </a:r>
          </a:p>
          <a:p>
            <a:pPr marL="575310" lvl="1" indent="-342900"/>
            <a:r>
              <a:rPr lang="en-US" sz="1800" dirty="0"/>
              <a:t>Heat recovery</a:t>
            </a:r>
          </a:p>
          <a:p>
            <a:pPr marL="575310" lvl="1" indent="-342900"/>
            <a:r>
              <a:rPr lang="en-US" sz="1800" dirty="0"/>
              <a:t>Heat pumps</a:t>
            </a:r>
          </a:p>
        </p:txBody>
      </p:sp>
    </p:spTree>
    <p:extLst>
      <p:ext uri="{BB962C8B-B14F-4D97-AF65-F5344CB8AC3E}">
        <p14:creationId xmlns:p14="http://schemas.microsoft.com/office/powerpoint/2010/main" val="1413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85D99F-CDE4-2373-F267-8BC5025A8BE9}"/>
              </a:ext>
            </a:extLst>
          </p:cNvPr>
          <p:cNvPicPr>
            <a:picLocks noChangeAspect="1"/>
          </p:cNvPicPr>
          <p:nvPr/>
        </p:nvPicPr>
        <p:blipFill rotWithShape="1">
          <a:blip r:embed="rId4"/>
          <a:srcRect t="12893"/>
          <a:stretch/>
        </p:blipFill>
        <p:spPr>
          <a:xfrm>
            <a:off x="2138835" y="2575932"/>
            <a:ext cx="7348415" cy="1765122"/>
          </a:xfrm>
          <a:prstGeom prst="rect">
            <a:avLst/>
          </a:prstGeom>
        </p:spPr>
      </p:pic>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424575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1.85185E-6 L -2.70833E-6 -0.29491 " pathEditMode="relative" rAng="0" ptsTypes="AA">
                                      <p:cBhvr>
                                        <p:cTn id="6" dur="2000" fill="hold"/>
                                        <p:tgtEl>
                                          <p:spTgt spid="21"/>
                                        </p:tgtEl>
                                        <p:attrNameLst>
                                          <p:attrName>ppt_x</p:attrName>
                                          <p:attrName>ppt_y</p:attrName>
                                        </p:attrNameLst>
                                      </p:cBhvr>
                                      <p:rCtr x="0" y="-1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4" name="Content Placeholder 3">
            <a:extLst>
              <a:ext uri="{FF2B5EF4-FFF2-40B4-BE49-F238E27FC236}">
                <a16:creationId xmlns:a16="http://schemas.microsoft.com/office/drawing/2014/main" id="{6B30ADEE-11CF-4CB4-AFC2-9CD506685C9F}"/>
              </a:ext>
            </a:extLst>
          </p:cNvPr>
          <p:cNvSpPr>
            <a:spLocks noGrp="1"/>
          </p:cNvSpPr>
          <p:nvPr>
            <p:ph sz="quarter" idx="4294967295"/>
          </p:nvPr>
        </p:nvSpPr>
        <p:spPr>
          <a:xfrm>
            <a:off x="1413396" y="1663867"/>
            <a:ext cx="3878263" cy="515937"/>
          </a:xfrm>
        </p:spPr>
        <p:txBody>
          <a:bodyPr/>
          <a:lstStyle/>
          <a:p>
            <a:pPr algn="ctr"/>
            <a:r>
              <a:rPr lang="en-US" sz="2400" dirty="0">
                <a:solidFill>
                  <a:schemeClr val="accent1"/>
                </a:solidFill>
              </a:rPr>
              <a:t>Federal</a:t>
            </a:r>
          </a:p>
          <a:p>
            <a:pPr algn="ctr"/>
            <a:endParaRPr lang="en-US" sz="2400" dirty="0">
              <a:solidFill>
                <a:schemeClr val="accent1"/>
              </a:solidFill>
            </a:endParaRP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6945087" y="1663867"/>
            <a:ext cx="3878262" cy="515937"/>
          </a:xfrm>
        </p:spPr>
        <p:txBody>
          <a:bodyPr/>
          <a:lstStyle/>
          <a:p>
            <a:pPr algn="ctr"/>
            <a:r>
              <a:rPr lang="en-US" sz="2400" dirty="0">
                <a:solidFill>
                  <a:schemeClr val="accent1"/>
                </a:solidFill>
              </a:rPr>
              <a:t>State</a:t>
            </a:r>
          </a:p>
        </p:txBody>
      </p:sp>
      <p:pic>
        <p:nvPicPr>
          <p:cNvPr id="16" name="Graphic 15" descr="Bank with solid fill">
            <a:extLst>
              <a:ext uri="{FF2B5EF4-FFF2-40B4-BE49-F238E27FC236}">
                <a16:creationId xmlns:a16="http://schemas.microsoft.com/office/drawing/2014/main" id="{A922737D-9D5D-4E94-B36F-8BA473769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187" y="398156"/>
            <a:ext cx="1340683" cy="1340683"/>
          </a:xfrm>
          <a:prstGeom prst="rect">
            <a:avLst/>
          </a:prstGeom>
        </p:spPr>
      </p:pic>
      <p:pic>
        <p:nvPicPr>
          <p:cNvPr id="22" name="Graphic 21" descr="Building outline">
            <a:extLst>
              <a:ext uri="{FF2B5EF4-FFF2-40B4-BE49-F238E27FC236}">
                <a16:creationId xmlns:a16="http://schemas.microsoft.com/office/drawing/2014/main" id="{414C6D9D-8285-4708-9CFA-D745266E7E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0021" y="398156"/>
            <a:ext cx="1340683" cy="1467638"/>
          </a:xfrm>
          <a:prstGeom prst="rect">
            <a:avLst/>
          </a:prstGeom>
        </p:spPr>
      </p:pic>
      <p:sp>
        <p:nvSpPr>
          <p:cNvPr id="5" name="Content Placeholder 4">
            <a:extLst>
              <a:ext uri="{FF2B5EF4-FFF2-40B4-BE49-F238E27FC236}">
                <a16:creationId xmlns:a16="http://schemas.microsoft.com/office/drawing/2014/main" id="{D57D5A5C-8BCD-FB47-930D-758836E11B8C}"/>
              </a:ext>
            </a:extLst>
          </p:cNvPr>
          <p:cNvSpPr txBox="1">
            <a:spLocks/>
          </p:cNvSpPr>
          <p:nvPr/>
        </p:nvSpPr>
        <p:spPr>
          <a:xfrm>
            <a:off x="1413396" y="2086546"/>
            <a:ext cx="4486661" cy="427721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buClr>
                <a:schemeClr val="tx2"/>
              </a:buClr>
            </a:pPr>
            <a:r>
              <a:rPr lang="en-US" sz="1600" u="sng" dirty="0"/>
              <a:t>New administration and changing political landscape</a:t>
            </a:r>
          </a:p>
          <a:p>
            <a:pPr>
              <a:buClr>
                <a:schemeClr val="tx2"/>
              </a:buClr>
            </a:pPr>
            <a:r>
              <a:rPr lang="en-US" sz="1600" dirty="0"/>
              <a:t>Inflation Reduction Act</a:t>
            </a:r>
          </a:p>
          <a:p>
            <a:pPr marL="575728" lvl="1" indent="-342900"/>
            <a:r>
              <a:rPr lang="en-US" sz="1600" dirty="0"/>
              <a:t>Investment in green infrastructure</a:t>
            </a:r>
          </a:p>
          <a:p>
            <a:pPr>
              <a:buClr>
                <a:schemeClr val="tx2"/>
              </a:buClr>
            </a:pPr>
            <a:r>
              <a:rPr lang="en-US" sz="1600" dirty="0"/>
              <a:t>AIM Act</a:t>
            </a:r>
          </a:p>
          <a:p>
            <a:pPr marL="575728" lvl="1" indent="-342900"/>
            <a:r>
              <a:rPr lang="en-US" sz="1600" dirty="0"/>
              <a:t>Lower GWP Refrigerants</a:t>
            </a:r>
          </a:p>
          <a:p>
            <a:pPr>
              <a:buClr>
                <a:schemeClr val="tx2"/>
              </a:buClr>
            </a:pPr>
            <a:r>
              <a:rPr lang="en-US" sz="1600" dirty="0"/>
              <a:t>CHIPs and Science Act</a:t>
            </a:r>
          </a:p>
          <a:p>
            <a:pPr marL="575728" lvl="1" indent="-342900"/>
            <a:r>
              <a:rPr lang="en-US" sz="1600" dirty="0"/>
              <a:t>Invest in MFG for semiconductors and R&amp;D for many items including clean energy</a:t>
            </a:r>
          </a:p>
          <a:p>
            <a:pPr>
              <a:buClr>
                <a:schemeClr val="tx2"/>
              </a:buClr>
            </a:pPr>
            <a:r>
              <a:rPr lang="en-US" sz="1600" dirty="0"/>
              <a:t>Biden-Harris Federal Building Performance Standards</a:t>
            </a:r>
          </a:p>
          <a:p>
            <a:pPr marL="575728" lvl="1" indent="-342900"/>
            <a:r>
              <a:rPr lang="en-US" sz="1600" dirty="0"/>
              <a:t>Electrify 30% of spaces by 2030</a:t>
            </a:r>
          </a:p>
          <a:p>
            <a:endParaRPr lang="en-US" sz="1600" dirty="0"/>
          </a:p>
        </p:txBody>
      </p:sp>
      <p:cxnSp>
        <p:nvCxnSpPr>
          <p:cNvPr id="9" name="Straight Connector 8">
            <a:extLst>
              <a:ext uri="{FF2B5EF4-FFF2-40B4-BE49-F238E27FC236}">
                <a16:creationId xmlns:a16="http://schemas.microsoft.com/office/drawing/2014/main" id="{4FF0C023-3D50-087A-0364-988EE4FBC79A}"/>
              </a:ext>
            </a:extLst>
          </p:cNvPr>
          <p:cNvCxnSpPr/>
          <p:nvPr/>
        </p:nvCxnSpPr>
        <p:spPr>
          <a:xfrm>
            <a:off x="6096000" y="664029"/>
            <a:ext cx="0" cy="5975547"/>
          </a:xfrm>
          <a:prstGeom prst="line">
            <a:avLst/>
          </a:prstGeom>
          <a:ln w="952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9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4" name="Content Placeholder 3">
            <a:extLst>
              <a:ext uri="{FF2B5EF4-FFF2-40B4-BE49-F238E27FC236}">
                <a16:creationId xmlns:a16="http://schemas.microsoft.com/office/drawing/2014/main" id="{6B30ADEE-11CF-4CB4-AFC2-9CD506685C9F}"/>
              </a:ext>
            </a:extLst>
          </p:cNvPr>
          <p:cNvSpPr>
            <a:spLocks noGrp="1"/>
          </p:cNvSpPr>
          <p:nvPr>
            <p:ph sz="quarter" idx="4294967295"/>
          </p:nvPr>
        </p:nvSpPr>
        <p:spPr>
          <a:xfrm>
            <a:off x="1413396" y="1650260"/>
            <a:ext cx="3878263" cy="515937"/>
          </a:xfrm>
        </p:spPr>
        <p:txBody>
          <a:bodyPr/>
          <a:lstStyle/>
          <a:p>
            <a:pPr algn="ctr"/>
            <a:r>
              <a:rPr lang="en-US" sz="2400" dirty="0">
                <a:solidFill>
                  <a:schemeClr val="accent1"/>
                </a:solidFill>
              </a:rPr>
              <a:t>Federal</a:t>
            </a:r>
          </a:p>
          <a:p>
            <a:pPr algn="ctr"/>
            <a:endParaRPr lang="en-US" sz="2400" dirty="0">
              <a:solidFill>
                <a:schemeClr val="accent1"/>
              </a:solidFill>
            </a:endParaRP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6945087" y="1663867"/>
            <a:ext cx="3878262" cy="515937"/>
          </a:xfrm>
        </p:spPr>
        <p:txBody>
          <a:bodyPr/>
          <a:lstStyle/>
          <a:p>
            <a:pPr algn="ctr"/>
            <a:r>
              <a:rPr lang="en-US" sz="2400">
                <a:solidFill>
                  <a:schemeClr val="accent1"/>
                </a:solidFill>
              </a:rPr>
              <a:t>State/Local</a:t>
            </a:r>
            <a:endParaRPr lang="en-US" sz="2400" dirty="0">
              <a:solidFill>
                <a:schemeClr val="accent1"/>
              </a:solidFill>
            </a:endParaRPr>
          </a:p>
        </p:txBody>
      </p:sp>
      <p:pic>
        <p:nvPicPr>
          <p:cNvPr id="16" name="Graphic 15" descr="Bank with solid fill">
            <a:extLst>
              <a:ext uri="{FF2B5EF4-FFF2-40B4-BE49-F238E27FC236}">
                <a16:creationId xmlns:a16="http://schemas.microsoft.com/office/drawing/2014/main" id="{A922737D-9D5D-4E94-B36F-8BA473769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187" y="398156"/>
            <a:ext cx="1340683" cy="1340683"/>
          </a:xfrm>
          <a:prstGeom prst="rect">
            <a:avLst/>
          </a:prstGeom>
        </p:spPr>
      </p:pic>
      <p:pic>
        <p:nvPicPr>
          <p:cNvPr id="22" name="Graphic 21" descr="Building outline">
            <a:extLst>
              <a:ext uri="{FF2B5EF4-FFF2-40B4-BE49-F238E27FC236}">
                <a16:creationId xmlns:a16="http://schemas.microsoft.com/office/drawing/2014/main" id="{414C6D9D-8285-4708-9CFA-D745266E7E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0021" y="398156"/>
            <a:ext cx="1340683" cy="1467638"/>
          </a:xfrm>
          <a:prstGeom prst="rect">
            <a:avLst/>
          </a:prstGeom>
        </p:spPr>
      </p:pic>
      <p:sp>
        <p:nvSpPr>
          <p:cNvPr id="6" name="Content Placeholder 8">
            <a:extLst>
              <a:ext uri="{FF2B5EF4-FFF2-40B4-BE49-F238E27FC236}">
                <a16:creationId xmlns:a16="http://schemas.microsoft.com/office/drawing/2014/main" id="{C406798E-F638-0D8D-26AB-F06CBE41BE54}"/>
              </a:ext>
            </a:extLst>
          </p:cNvPr>
          <p:cNvSpPr txBox="1">
            <a:spLocks/>
          </p:cNvSpPr>
          <p:nvPr/>
        </p:nvSpPr>
        <p:spPr>
          <a:xfrm>
            <a:off x="6442979" y="2086546"/>
            <a:ext cx="5226506" cy="3932237"/>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buClr>
                <a:schemeClr val="tx2"/>
              </a:buClr>
            </a:pPr>
            <a:r>
              <a:rPr lang="en-US" sz="1600" dirty="0"/>
              <a:t>Building Performance Standards </a:t>
            </a:r>
          </a:p>
          <a:p>
            <a:pPr marL="285750" indent="-285750">
              <a:buClr>
                <a:schemeClr val="tx2"/>
              </a:buClr>
              <a:buFont typeface="Arial" panose="020B0604020202020204" pitchFamily="34" charset="0"/>
              <a:buChar char="•"/>
            </a:pPr>
            <a:r>
              <a:rPr lang="en-US" sz="1600" b="0" dirty="0">
                <a:solidFill>
                  <a:schemeClr val="accent1"/>
                </a:solidFill>
              </a:rPr>
              <a:t>NYC, Washington, D.C.; St. Louis, MO; and Washington State</a:t>
            </a:r>
          </a:p>
          <a:p>
            <a:pPr>
              <a:buClr>
                <a:schemeClr val="tx2"/>
              </a:buClr>
            </a:pPr>
            <a:r>
              <a:rPr lang="en-US" sz="1600" dirty="0"/>
              <a:t>Pre-wiring for Electrification</a:t>
            </a:r>
          </a:p>
          <a:p>
            <a:pPr marL="285750" indent="-285750">
              <a:buClr>
                <a:schemeClr val="tx2"/>
              </a:buClr>
              <a:buFont typeface="Arial" panose="020B0604020202020204" pitchFamily="34" charset="0"/>
              <a:buChar char="•"/>
            </a:pPr>
            <a:r>
              <a:rPr lang="en-US" sz="1600" b="0" dirty="0">
                <a:solidFill>
                  <a:schemeClr val="accent1"/>
                </a:solidFill>
              </a:rPr>
              <a:t>Washington D.C. and Boston</a:t>
            </a:r>
          </a:p>
          <a:p>
            <a:pPr>
              <a:buClr>
                <a:schemeClr val="tx2"/>
              </a:buClr>
            </a:pPr>
            <a:r>
              <a:rPr lang="en-US" sz="1600" dirty="0"/>
              <a:t>Net-Zero Designs</a:t>
            </a:r>
          </a:p>
          <a:p>
            <a:pPr marL="285750" indent="-285750">
              <a:buClr>
                <a:schemeClr val="tx2"/>
              </a:buClr>
              <a:buFont typeface="Arial" panose="020B0604020202020204" pitchFamily="34" charset="0"/>
              <a:buChar char="•"/>
            </a:pPr>
            <a:r>
              <a:rPr lang="en-US" sz="1600" b="0" dirty="0"/>
              <a:t>~</a:t>
            </a:r>
            <a:r>
              <a:rPr lang="en-US" sz="1600" b="0" dirty="0">
                <a:solidFill>
                  <a:schemeClr val="accent1"/>
                </a:solidFill>
              </a:rPr>
              <a:t>11 states with current or future targets</a:t>
            </a:r>
          </a:p>
          <a:p>
            <a:pPr marL="285750" indent="-285750">
              <a:buClr>
                <a:schemeClr val="tx2"/>
              </a:buClr>
              <a:buFont typeface="Arial" panose="020B0604020202020204" pitchFamily="34" charset="0"/>
              <a:buChar char="•"/>
            </a:pPr>
            <a:r>
              <a:rPr lang="en-US" sz="1600" b="0" dirty="0">
                <a:solidFill>
                  <a:schemeClr val="accent1"/>
                </a:solidFill>
              </a:rPr>
              <a:t>Optimize building efficiency / minimize energy use</a:t>
            </a:r>
          </a:p>
          <a:p>
            <a:pPr marL="285750" indent="-285750">
              <a:buClr>
                <a:schemeClr val="tx2"/>
              </a:buClr>
              <a:buFont typeface="Arial" panose="020B0604020202020204" pitchFamily="34" charset="0"/>
              <a:buChar char="•"/>
            </a:pPr>
            <a:r>
              <a:rPr lang="en-US" sz="1600" b="0" dirty="0">
                <a:solidFill>
                  <a:schemeClr val="accent1"/>
                </a:solidFill>
              </a:rPr>
              <a:t>Building to generate as much clean energy as it consumes</a:t>
            </a:r>
          </a:p>
          <a:p>
            <a:pPr>
              <a:buClr>
                <a:schemeClr val="tx2"/>
              </a:buClr>
            </a:pPr>
            <a:r>
              <a:rPr lang="en-US" sz="1600" dirty="0"/>
              <a:t>Gas Bans</a:t>
            </a:r>
          </a:p>
          <a:p>
            <a:pPr marL="285750" indent="-285750">
              <a:buClr>
                <a:schemeClr val="tx2"/>
              </a:buClr>
              <a:buFont typeface="Arial" panose="020B0604020202020204" pitchFamily="34" charset="0"/>
              <a:buChar char="•"/>
            </a:pPr>
            <a:r>
              <a:rPr lang="en-US" sz="1600" b="0" dirty="0">
                <a:solidFill>
                  <a:schemeClr val="accent1"/>
                </a:solidFill>
              </a:rPr>
              <a:t>Various cities, some legal challenges</a:t>
            </a:r>
          </a:p>
          <a:p>
            <a:pPr marL="285750" indent="-285750">
              <a:buClr>
                <a:schemeClr val="tx2"/>
              </a:buClr>
              <a:buFont typeface="Arial" panose="020B0604020202020204" pitchFamily="34" charset="0"/>
              <a:buChar char="•"/>
            </a:pPr>
            <a:endParaRPr lang="en-US" sz="1600" dirty="0"/>
          </a:p>
        </p:txBody>
      </p:sp>
      <p:cxnSp>
        <p:nvCxnSpPr>
          <p:cNvPr id="9" name="Straight Connector 8">
            <a:extLst>
              <a:ext uri="{FF2B5EF4-FFF2-40B4-BE49-F238E27FC236}">
                <a16:creationId xmlns:a16="http://schemas.microsoft.com/office/drawing/2014/main" id="{4FF0C023-3D50-087A-0364-988EE4FBC79A}"/>
              </a:ext>
            </a:extLst>
          </p:cNvPr>
          <p:cNvCxnSpPr/>
          <p:nvPr/>
        </p:nvCxnSpPr>
        <p:spPr>
          <a:xfrm>
            <a:off x="6096000" y="664029"/>
            <a:ext cx="0" cy="5975547"/>
          </a:xfrm>
          <a:prstGeom prst="line">
            <a:avLst/>
          </a:prstGeom>
          <a:ln w="952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15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a:t>Energy Code Adoption by State</a:t>
            </a:r>
          </a:p>
        </p:txBody>
      </p:sp>
      <p:sp>
        <p:nvSpPr>
          <p:cNvPr id="9" name="Content Placeholder 8">
            <a:extLst>
              <a:ext uri="{FF2B5EF4-FFF2-40B4-BE49-F238E27FC236}">
                <a16:creationId xmlns:a16="http://schemas.microsoft.com/office/drawing/2014/main" id="{5796D317-E098-0F43-2301-369823BDEA58}"/>
              </a:ext>
            </a:extLst>
          </p:cNvPr>
          <p:cNvSpPr>
            <a:spLocks noGrp="1"/>
          </p:cNvSpPr>
          <p:nvPr>
            <p:ph sz="quarter" idx="10"/>
          </p:nvPr>
        </p:nvSpPr>
        <p:spPr>
          <a:xfrm>
            <a:off x="269959" y="745070"/>
            <a:ext cx="11599317" cy="419132"/>
          </a:xfrm>
        </p:spPr>
        <p:txBody>
          <a:bodyPr/>
          <a:lstStyle/>
          <a:p>
            <a:r>
              <a:rPr lang="en-US"/>
              <a:t>Status of State Energy Code Adoption: Commercial Buildings</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dirty="0"/>
              <a:t>© 2025 Daikin Applied</a:t>
            </a:r>
          </a:p>
        </p:txBody>
      </p:sp>
      <p:sp>
        <p:nvSpPr>
          <p:cNvPr id="6" name="TextBox 5">
            <a:extLst>
              <a:ext uri="{FF2B5EF4-FFF2-40B4-BE49-F238E27FC236}">
                <a16:creationId xmlns:a16="http://schemas.microsoft.com/office/drawing/2014/main" id="{427A8849-C44C-99A3-7AB0-55EFC41FEC7D}"/>
              </a:ext>
            </a:extLst>
          </p:cNvPr>
          <p:cNvSpPr txBox="1"/>
          <p:nvPr/>
        </p:nvSpPr>
        <p:spPr>
          <a:xfrm>
            <a:off x="584283" y="3653535"/>
            <a:ext cx="2244642" cy="2246769"/>
          </a:xfrm>
          <a:prstGeom prst="rect">
            <a:avLst/>
          </a:prstGeom>
          <a:noFill/>
        </p:spPr>
        <p:txBody>
          <a:bodyPr wrap="square" rtlCol="0">
            <a:spAutoFit/>
          </a:bodyPr>
          <a:lstStyle/>
          <a:p>
            <a:r>
              <a:rPr lang="en-US" sz="2000" dirty="0"/>
              <a:t>Energy code updated in 2024:</a:t>
            </a:r>
          </a:p>
          <a:p>
            <a:pPr marL="285744" indent="-285744">
              <a:buFont typeface="Arial" panose="020B0604020202020204" pitchFamily="34" charset="0"/>
              <a:buChar char="•"/>
            </a:pPr>
            <a:r>
              <a:rPr lang="en-US" sz="2000" dirty="0"/>
              <a:t>Illinois</a:t>
            </a:r>
          </a:p>
          <a:p>
            <a:pPr marL="285744" indent="-285744">
              <a:buFont typeface="Arial" panose="020B0604020202020204" pitchFamily="34" charset="0"/>
              <a:buChar char="•"/>
            </a:pPr>
            <a:r>
              <a:rPr lang="en-US" sz="2000" dirty="0"/>
              <a:t>Minnesota</a:t>
            </a:r>
          </a:p>
          <a:p>
            <a:pPr marL="285744" indent="-285744">
              <a:buFont typeface="Arial" panose="020B0604020202020204" pitchFamily="34" charset="0"/>
              <a:buChar char="•"/>
            </a:pPr>
            <a:r>
              <a:rPr lang="en-US" sz="2000" dirty="0"/>
              <a:t>New Mexico</a:t>
            </a:r>
          </a:p>
          <a:p>
            <a:pPr marL="285744" indent="-285744">
              <a:buFont typeface="Arial" panose="020B0604020202020204" pitchFamily="34" charset="0"/>
              <a:buChar char="•"/>
            </a:pPr>
            <a:r>
              <a:rPr lang="en-US" sz="2000" dirty="0"/>
              <a:t>Ohio</a:t>
            </a:r>
          </a:p>
          <a:p>
            <a:pPr marL="285744" indent="-285744">
              <a:buFont typeface="Arial" panose="020B0604020202020204" pitchFamily="34" charset="0"/>
              <a:buChar char="•"/>
            </a:pPr>
            <a:r>
              <a:rPr lang="en-US" sz="2000" dirty="0"/>
              <a:t>Virginia</a:t>
            </a:r>
          </a:p>
        </p:txBody>
      </p:sp>
      <p:pic>
        <p:nvPicPr>
          <p:cNvPr id="12" name="Picture 11">
            <a:extLst>
              <a:ext uri="{FF2B5EF4-FFF2-40B4-BE49-F238E27FC236}">
                <a16:creationId xmlns:a16="http://schemas.microsoft.com/office/drawing/2014/main" id="{B3FC81B0-CC8A-1B0F-8C5C-7459C2837170}"/>
              </a:ext>
            </a:extLst>
          </p:cNvPr>
          <p:cNvPicPr>
            <a:picLocks noChangeAspect="1"/>
          </p:cNvPicPr>
          <p:nvPr/>
        </p:nvPicPr>
        <p:blipFill>
          <a:blip r:embed="rId3"/>
          <a:stretch>
            <a:fillRect/>
          </a:stretch>
        </p:blipFill>
        <p:spPr>
          <a:xfrm>
            <a:off x="584283" y="1404322"/>
            <a:ext cx="1637927" cy="2117417"/>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ADF4820-23E2-79BD-BB6A-858A6641443D}"/>
              </a:ext>
            </a:extLst>
          </p:cNvPr>
          <p:cNvPicPr>
            <a:picLocks noChangeAspect="1"/>
          </p:cNvPicPr>
          <p:nvPr/>
        </p:nvPicPr>
        <p:blipFill>
          <a:blip r:embed="rId4"/>
          <a:stretch>
            <a:fillRect/>
          </a:stretch>
        </p:blipFill>
        <p:spPr>
          <a:xfrm>
            <a:off x="2748643" y="1227138"/>
            <a:ext cx="8538481" cy="5252049"/>
          </a:xfrm>
          <a:prstGeom prst="rect">
            <a:avLst/>
          </a:prstGeom>
        </p:spPr>
      </p:pic>
      <p:sp>
        <p:nvSpPr>
          <p:cNvPr id="7" name="Footer Placeholder 3">
            <a:extLst>
              <a:ext uri="{FF2B5EF4-FFF2-40B4-BE49-F238E27FC236}">
                <a16:creationId xmlns:a16="http://schemas.microsoft.com/office/drawing/2014/main" id="{32C1CD6A-07CA-F63B-A7FC-D4E11546BA0B}"/>
              </a:ext>
            </a:extLst>
          </p:cNvPr>
          <p:cNvSpPr txBox="1">
            <a:spLocks/>
          </p:cNvSpPr>
          <p:nvPr/>
        </p:nvSpPr>
        <p:spPr>
          <a:xfrm>
            <a:off x="2951109" y="6409613"/>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DOE Building Energy Codes Program (January 2025)</a:t>
            </a:r>
          </a:p>
        </p:txBody>
      </p:sp>
    </p:spTree>
    <p:extLst>
      <p:ext uri="{BB962C8B-B14F-4D97-AF65-F5344CB8AC3E}">
        <p14:creationId xmlns:p14="http://schemas.microsoft.com/office/powerpoint/2010/main" val="1019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E00-16B4-4F2D-88FB-64E60E33AD4B}"/>
              </a:ext>
            </a:extLst>
          </p:cNvPr>
          <p:cNvSpPr>
            <a:spLocks noGrp="1"/>
          </p:cNvSpPr>
          <p:nvPr>
            <p:ph type="title"/>
          </p:nvPr>
        </p:nvSpPr>
        <p:spPr/>
        <p:txBody>
          <a:bodyPr/>
          <a:lstStyle/>
          <a:p>
            <a:r>
              <a:rPr lang="en-US" dirty="0"/>
              <a:t>State/Local Building Performance Standards</a:t>
            </a:r>
          </a:p>
        </p:txBody>
      </p:sp>
      <p:sp>
        <p:nvSpPr>
          <p:cNvPr id="62" name="Rectangle 61">
            <a:extLst>
              <a:ext uri="{FF2B5EF4-FFF2-40B4-BE49-F238E27FC236}">
                <a16:creationId xmlns:a16="http://schemas.microsoft.com/office/drawing/2014/main" id="{B1ECCDC0-104D-4394-831A-61A0E44A28C4}"/>
              </a:ext>
            </a:extLst>
          </p:cNvPr>
          <p:cNvSpPr/>
          <p:nvPr/>
        </p:nvSpPr>
        <p:spPr>
          <a:xfrm>
            <a:off x="9740347" y="6278667"/>
            <a:ext cx="2352261" cy="531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3">
            <a:extLst>
              <a:ext uri="{FF2B5EF4-FFF2-40B4-BE49-F238E27FC236}">
                <a16:creationId xmlns:a16="http://schemas.microsoft.com/office/drawing/2014/main" id="{FA3D9D8E-B8B9-CC6A-3E28-37DFF3BA1BAA}"/>
              </a:ext>
            </a:extLst>
          </p:cNvPr>
          <p:cNvSpPr txBox="1">
            <a:spLocks/>
          </p:cNvSpPr>
          <p:nvPr/>
        </p:nvSpPr>
        <p:spPr>
          <a:xfrm>
            <a:off x="307565" y="6580605"/>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12" name="Picture 11">
            <a:hlinkClick r:id="rId3"/>
            <a:extLst>
              <a:ext uri="{FF2B5EF4-FFF2-40B4-BE49-F238E27FC236}">
                <a16:creationId xmlns:a16="http://schemas.microsoft.com/office/drawing/2014/main" id="{B2C73454-75C7-D9DC-2B04-6C272BB8B0A1}"/>
              </a:ext>
            </a:extLst>
          </p:cNvPr>
          <p:cNvPicPr>
            <a:picLocks noChangeAspect="1"/>
          </p:cNvPicPr>
          <p:nvPr/>
        </p:nvPicPr>
        <p:blipFill>
          <a:blip r:embed="rId4"/>
          <a:stretch>
            <a:fillRect/>
          </a:stretch>
        </p:blipFill>
        <p:spPr>
          <a:xfrm>
            <a:off x="1035527" y="831000"/>
            <a:ext cx="10120945" cy="5467156"/>
          </a:xfrm>
          <a:prstGeom prst="rect">
            <a:avLst/>
          </a:prstGeom>
        </p:spPr>
      </p:pic>
      <p:sp>
        <p:nvSpPr>
          <p:cNvPr id="15" name="Footer Placeholder 3">
            <a:extLst>
              <a:ext uri="{FF2B5EF4-FFF2-40B4-BE49-F238E27FC236}">
                <a16:creationId xmlns:a16="http://schemas.microsoft.com/office/drawing/2014/main" id="{C3C029FE-6D60-16AA-918D-2A3A4DB2DCDB}"/>
              </a:ext>
            </a:extLst>
          </p:cNvPr>
          <p:cNvSpPr txBox="1">
            <a:spLocks/>
          </p:cNvSpPr>
          <p:nvPr/>
        </p:nvSpPr>
        <p:spPr>
          <a:xfrm>
            <a:off x="1274353" y="6244840"/>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DOE Building Energy Codes Program (January 2025)</a:t>
            </a:r>
          </a:p>
        </p:txBody>
      </p:sp>
    </p:spTree>
    <p:extLst>
      <p:ext uri="{BB962C8B-B14F-4D97-AF65-F5344CB8AC3E}">
        <p14:creationId xmlns:p14="http://schemas.microsoft.com/office/powerpoint/2010/main" val="306654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E00-16B4-4F2D-88FB-64E60E33AD4B}"/>
              </a:ext>
            </a:extLst>
          </p:cNvPr>
          <p:cNvSpPr>
            <a:spLocks noGrp="1"/>
          </p:cNvSpPr>
          <p:nvPr>
            <p:ph type="title"/>
          </p:nvPr>
        </p:nvSpPr>
        <p:spPr/>
        <p:txBody>
          <a:bodyPr/>
          <a:lstStyle/>
          <a:p>
            <a:r>
              <a:rPr lang="en-US" dirty="0"/>
              <a:t>Gas Bans &amp; Gas Ban Bans</a:t>
            </a:r>
          </a:p>
        </p:txBody>
      </p:sp>
      <p:sp>
        <p:nvSpPr>
          <p:cNvPr id="160" name="Rectangle 159">
            <a:extLst>
              <a:ext uri="{FF2B5EF4-FFF2-40B4-BE49-F238E27FC236}">
                <a16:creationId xmlns:a16="http://schemas.microsoft.com/office/drawing/2014/main" id="{7C343EFA-1257-4088-9A1F-71DA5D5E80CB}"/>
              </a:ext>
            </a:extLst>
          </p:cNvPr>
          <p:cNvSpPr/>
          <p:nvPr/>
        </p:nvSpPr>
        <p:spPr>
          <a:xfrm flipH="1">
            <a:off x="3303385" y="1632462"/>
            <a:ext cx="39946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WA</a:t>
            </a:r>
          </a:p>
        </p:txBody>
      </p:sp>
      <p:sp>
        <p:nvSpPr>
          <p:cNvPr id="161" name="Rectangle 160">
            <a:extLst>
              <a:ext uri="{FF2B5EF4-FFF2-40B4-BE49-F238E27FC236}">
                <a16:creationId xmlns:a16="http://schemas.microsoft.com/office/drawing/2014/main" id="{1EE61213-E4B1-4765-B556-B504EE61C504}"/>
              </a:ext>
            </a:extLst>
          </p:cNvPr>
          <p:cNvSpPr/>
          <p:nvPr/>
        </p:nvSpPr>
        <p:spPr>
          <a:xfrm flipH="1">
            <a:off x="3186053" y="2201647"/>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OR</a:t>
            </a:r>
          </a:p>
        </p:txBody>
      </p:sp>
      <p:sp>
        <p:nvSpPr>
          <p:cNvPr id="162" name="Rectangle 161">
            <a:extLst>
              <a:ext uri="{FF2B5EF4-FFF2-40B4-BE49-F238E27FC236}">
                <a16:creationId xmlns:a16="http://schemas.microsoft.com/office/drawing/2014/main" id="{2F9C9DCF-FBBD-40DD-B73E-1B89A8367E5D}"/>
              </a:ext>
            </a:extLst>
          </p:cNvPr>
          <p:cNvSpPr/>
          <p:nvPr/>
        </p:nvSpPr>
        <p:spPr>
          <a:xfrm flipH="1">
            <a:off x="3868031" y="2461614"/>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ID</a:t>
            </a:r>
          </a:p>
        </p:txBody>
      </p:sp>
      <p:sp>
        <p:nvSpPr>
          <p:cNvPr id="163" name="Rectangle 162">
            <a:extLst>
              <a:ext uri="{FF2B5EF4-FFF2-40B4-BE49-F238E27FC236}">
                <a16:creationId xmlns:a16="http://schemas.microsoft.com/office/drawing/2014/main" id="{78F384D4-81FF-4692-ACBC-4A2608F538C6}"/>
              </a:ext>
            </a:extLst>
          </p:cNvPr>
          <p:cNvSpPr/>
          <p:nvPr/>
        </p:nvSpPr>
        <p:spPr>
          <a:xfrm flipH="1">
            <a:off x="3431071" y="303041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NV</a:t>
            </a:r>
          </a:p>
        </p:txBody>
      </p:sp>
      <p:sp>
        <p:nvSpPr>
          <p:cNvPr id="164" name="Rectangle 163">
            <a:extLst>
              <a:ext uri="{FF2B5EF4-FFF2-40B4-BE49-F238E27FC236}">
                <a16:creationId xmlns:a16="http://schemas.microsoft.com/office/drawing/2014/main" id="{E57DE337-080B-4137-AB1A-7A61C2A76F9F}"/>
              </a:ext>
            </a:extLst>
          </p:cNvPr>
          <p:cNvSpPr/>
          <p:nvPr/>
        </p:nvSpPr>
        <p:spPr>
          <a:xfrm flipH="1">
            <a:off x="2920806" y="3398990"/>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CA</a:t>
            </a:r>
          </a:p>
        </p:txBody>
      </p:sp>
      <p:sp>
        <p:nvSpPr>
          <p:cNvPr id="166" name="Rectangle 165">
            <a:extLst>
              <a:ext uri="{FF2B5EF4-FFF2-40B4-BE49-F238E27FC236}">
                <a16:creationId xmlns:a16="http://schemas.microsoft.com/office/drawing/2014/main" id="{B7F2C2A5-0EC9-45E2-83D7-CA773299AE67}"/>
              </a:ext>
            </a:extLst>
          </p:cNvPr>
          <p:cNvSpPr/>
          <p:nvPr/>
        </p:nvSpPr>
        <p:spPr>
          <a:xfrm flipH="1">
            <a:off x="4062924" y="4008198"/>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AZ</a:t>
            </a:r>
          </a:p>
        </p:txBody>
      </p:sp>
      <p:sp>
        <p:nvSpPr>
          <p:cNvPr id="167" name="Rectangle 166">
            <a:extLst>
              <a:ext uri="{FF2B5EF4-FFF2-40B4-BE49-F238E27FC236}">
                <a16:creationId xmlns:a16="http://schemas.microsoft.com/office/drawing/2014/main" id="{DF7A040C-EEA7-4A22-8FC6-3255FEE71837}"/>
              </a:ext>
            </a:extLst>
          </p:cNvPr>
          <p:cNvSpPr/>
          <p:nvPr/>
        </p:nvSpPr>
        <p:spPr>
          <a:xfrm flipH="1">
            <a:off x="4147587" y="3229890"/>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UT</a:t>
            </a:r>
          </a:p>
        </p:txBody>
      </p:sp>
      <p:sp>
        <p:nvSpPr>
          <p:cNvPr id="168" name="Rectangle 167">
            <a:extLst>
              <a:ext uri="{FF2B5EF4-FFF2-40B4-BE49-F238E27FC236}">
                <a16:creationId xmlns:a16="http://schemas.microsoft.com/office/drawing/2014/main" id="{3C0DA91A-B53D-4C33-BE2C-600659AF2D47}"/>
              </a:ext>
            </a:extLst>
          </p:cNvPr>
          <p:cNvSpPr/>
          <p:nvPr/>
        </p:nvSpPr>
        <p:spPr>
          <a:xfrm flipH="1">
            <a:off x="4631128" y="1886332"/>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MT</a:t>
            </a:r>
          </a:p>
        </p:txBody>
      </p:sp>
      <p:sp>
        <p:nvSpPr>
          <p:cNvPr id="169" name="Rectangle 168">
            <a:extLst>
              <a:ext uri="{FF2B5EF4-FFF2-40B4-BE49-F238E27FC236}">
                <a16:creationId xmlns:a16="http://schemas.microsoft.com/office/drawing/2014/main" id="{D3026E83-3C2A-42DD-83A7-D97A408736D5}"/>
              </a:ext>
            </a:extLst>
          </p:cNvPr>
          <p:cNvSpPr/>
          <p:nvPr/>
        </p:nvSpPr>
        <p:spPr>
          <a:xfrm flipH="1">
            <a:off x="4736175" y="2669260"/>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WY</a:t>
            </a:r>
          </a:p>
        </p:txBody>
      </p:sp>
      <p:sp>
        <p:nvSpPr>
          <p:cNvPr id="170" name="Rectangle 169">
            <a:extLst>
              <a:ext uri="{FF2B5EF4-FFF2-40B4-BE49-F238E27FC236}">
                <a16:creationId xmlns:a16="http://schemas.microsoft.com/office/drawing/2014/main" id="{C427B688-A608-4085-AE31-C0C6817F6BD9}"/>
              </a:ext>
            </a:extLst>
          </p:cNvPr>
          <p:cNvSpPr/>
          <p:nvPr/>
        </p:nvSpPr>
        <p:spPr>
          <a:xfrm flipH="1">
            <a:off x="4897821" y="3381599"/>
            <a:ext cx="42672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CO*</a:t>
            </a:r>
          </a:p>
        </p:txBody>
      </p:sp>
      <p:sp>
        <p:nvSpPr>
          <p:cNvPr id="171" name="Rectangle 170">
            <a:extLst>
              <a:ext uri="{FF2B5EF4-FFF2-40B4-BE49-F238E27FC236}">
                <a16:creationId xmlns:a16="http://schemas.microsoft.com/office/drawing/2014/main" id="{8CC293E9-9830-4A8C-840A-78E46CEE5934}"/>
              </a:ext>
            </a:extLst>
          </p:cNvPr>
          <p:cNvSpPr/>
          <p:nvPr/>
        </p:nvSpPr>
        <p:spPr>
          <a:xfrm flipH="1">
            <a:off x="4775897" y="4125586"/>
            <a:ext cx="385041"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NM</a:t>
            </a:r>
          </a:p>
        </p:txBody>
      </p:sp>
      <p:sp>
        <p:nvSpPr>
          <p:cNvPr id="172" name="Rectangle 171">
            <a:extLst>
              <a:ext uri="{FF2B5EF4-FFF2-40B4-BE49-F238E27FC236}">
                <a16:creationId xmlns:a16="http://schemas.microsoft.com/office/drawing/2014/main" id="{32891C0B-44A3-436F-8B4A-46DA201307E0}"/>
              </a:ext>
            </a:extLst>
          </p:cNvPr>
          <p:cNvSpPr/>
          <p:nvPr/>
        </p:nvSpPr>
        <p:spPr>
          <a:xfrm flipH="1">
            <a:off x="5827781" y="4696996"/>
            <a:ext cx="381836" cy="246221"/>
          </a:xfrm>
          <a:prstGeom prst="rect">
            <a:avLst/>
          </a:prstGeom>
        </p:spPr>
        <p:txBody>
          <a:bodyPr wrap="square" anchor="ctr">
            <a:spAutoFit/>
          </a:bodyPr>
          <a:lstStyle/>
          <a:p>
            <a:pPr algn="ctr" defTabSz="2285886"/>
            <a:r>
              <a:rPr lang="en-US" sz="1000" b="1" dirty="0">
                <a:solidFill>
                  <a:schemeClr val="accent2">
                    <a:lumMod val="20000"/>
                    <a:lumOff val="80000"/>
                  </a:schemeClr>
                </a:solidFill>
              </a:rPr>
              <a:t>TX</a:t>
            </a:r>
          </a:p>
        </p:txBody>
      </p:sp>
      <p:sp>
        <p:nvSpPr>
          <p:cNvPr id="173" name="Rectangle 172">
            <a:extLst>
              <a:ext uri="{FF2B5EF4-FFF2-40B4-BE49-F238E27FC236}">
                <a16:creationId xmlns:a16="http://schemas.microsoft.com/office/drawing/2014/main" id="{3EA19D3C-58CD-4475-B331-7417DBAD7820}"/>
              </a:ext>
            </a:extLst>
          </p:cNvPr>
          <p:cNvSpPr/>
          <p:nvPr/>
        </p:nvSpPr>
        <p:spPr>
          <a:xfrm flipH="1">
            <a:off x="5634510" y="1886332"/>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ND</a:t>
            </a:r>
          </a:p>
        </p:txBody>
      </p:sp>
      <p:sp>
        <p:nvSpPr>
          <p:cNvPr id="174" name="Rectangle 173">
            <a:extLst>
              <a:ext uri="{FF2B5EF4-FFF2-40B4-BE49-F238E27FC236}">
                <a16:creationId xmlns:a16="http://schemas.microsoft.com/office/drawing/2014/main" id="{4C6592D2-9A8C-4679-AA7C-F0CBD16D4DB6}"/>
              </a:ext>
            </a:extLst>
          </p:cNvPr>
          <p:cNvSpPr/>
          <p:nvPr/>
        </p:nvSpPr>
        <p:spPr>
          <a:xfrm flipH="1">
            <a:off x="5638514" y="249064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SD</a:t>
            </a:r>
          </a:p>
        </p:txBody>
      </p:sp>
      <p:sp>
        <p:nvSpPr>
          <p:cNvPr id="175" name="Rectangle 174">
            <a:extLst>
              <a:ext uri="{FF2B5EF4-FFF2-40B4-BE49-F238E27FC236}">
                <a16:creationId xmlns:a16="http://schemas.microsoft.com/office/drawing/2014/main" id="{E720AD1B-DA7F-4D5D-A723-B879E3168EC7}"/>
              </a:ext>
            </a:extLst>
          </p:cNvPr>
          <p:cNvSpPr/>
          <p:nvPr/>
        </p:nvSpPr>
        <p:spPr>
          <a:xfrm flipH="1">
            <a:off x="5706928" y="2946724"/>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NE</a:t>
            </a:r>
          </a:p>
        </p:txBody>
      </p:sp>
      <p:sp>
        <p:nvSpPr>
          <p:cNvPr id="176" name="Rectangle 175">
            <a:extLst>
              <a:ext uri="{FF2B5EF4-FFF2-40B4-BE49-F238E27FC236}">
                <a16:creationId xmlns:a16="http://schemas.microsoft.com/office/drawing/2014/main" id="{82CE1A5A-0A78-49BD-9DBE-4C639A512BC1}"/>
              </a:ext>
            </a:extLst>
          </p:cNvPr>
          <p:cNvSpPr/>
          <p:nvPr/>
        </p:nvSpPr>
        <p:spPr>
          <a:xfrm flipH="1">
            <a:off x="5820950" y="348262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KS</a:t>
            </a:r>
          </a:p>
        </p:txBody>
      </p:sp>
      <p:sp>
        <p:nvSpPr>
          <p:cNvPr id="177" name="Rectangle 176">
            <a:extLst>
              <a:ext uri="{FF2B5EF4-FFF2-40B4-BE49-F238E27FC236}">
                <a16:creationId xmlns:a16="http://schemas.microsoft.com/office/drawing/2014/main" id="{50457EA9-F747-48D8-8E77-D2733EB54411}"/>
              </a:ext>
            </a:extLst>
          </p:cNvPr>
          <p:cNvSpPr/>
          <p:nvPr/>
        </p:nvSpPr>
        <p:spPr>
          <a:xfrm flipH="1">
            <a:off x="6298166" y="2079722"/>
            <a:ext cx="385041"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MN</a:t>
            </a:r>
          </a:p>
        </p:txBody>
      </p:sp>
      <p:sp>
        <p:nvSpPr>
          <p:cNvPr id="178" name="Rectangle 177">
            <a:extLst>
              <a:ext uri="{FF2B5EF4-FFF2-40B4-BE49-F238E27FC236}">
                <a16:creationId xmlns:a16="http://schemas.microsoft.com/office/drawing/2014/main" id="{3FE53D1A-5218-4BB0-B08E-00D979713585}"/>
              </a:ext>
            </a:extLst>
          </p:cNvPr>
          <p:cNvSpPr/>
          <p:nvPr/>
        </p:nvSpPr>
        <p:spPr>
          <a:xfrm flipH="1">
            <a:off x="6924460" y="2347941"/>
            <a:ext cx="39145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WI*</a:t>
            </a:r>
          </a:p>
        </p:txBody>
      </p:sp>
      <p:sp>
        <p:nvSpPr>
          <p:cNvPr id="179" name="Rectangle 178">
            <a:extLst>
              <a:ext uri="{FF2B5EF4-FFF2-40B4-BE49-F238E27FC236}">
                <a16:creationId xmlns:a16="http://schemas.microsoft.com/office/drawing/2014/main" id="{91766031-56E8-4A2A-B3BD-5D48456604E4}"/>
              </a:ext>
            </a:extLst>
          </p:cNvPr>
          <p:cNvSpPr/>
          <p:nvPr/>
        </p:nvSpPr>
        <p:spPr>
          <a:xfrm flipH="1">
            <a:off x="7604048" y="2444587"/>
            <a:ext cx="32733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MI</a:t>
            </a:r>
          </a:p>
        </p:txBody>
      </p:sp>
      <p:sp>
        <p:nvSpPr>
          <p:cNvPr id="180" name="Rectangle 179">
            <a:extLst>
              <a:ext uri="{FF2B5EF4-FFF2-40B4-BE49-F238E27FC236}">
                <a16:creationId xmlns:a16="http://schemas.microsoft.com/office/drawing/2014/main" id="{930E97D9-F165-4134-BD1C-B562A1069262}"/>
              </a:ext>
            </a:extLst>
          </p:cNvPr>
          <p:cNvSpPr/>
          <p:nvPr/>
        </p:nvSpPr>
        <p:spPr>
          <a:xfrm flipH="1">
            <a:off x="6528068" y="2820855"/>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IA</a:t>
            </a:r>
          </a:p>
        </p:txBody>
      </p:sp>
      <p:sp>
        <p:nvSpPr>
          <p:cNvPr id="181" name="Rectangle 180">
            <a:extLst>
              <a:ext uri="{FF2B5EF4-FFF2-40B4-BE49-F238E27FC236}">
                <a16:creationId xmlns:a16="http://schemas.microsoft.com/office/drawing/2014/main" id="{C75A8D2B-DC57-4A77-97EA-5645252780CF}"/>
              </a:ext>
            </a:extLst>
          </p:cNvPr>
          <p:cNvSpPr/>
          <p:nvPr/>
        </p:nvSpPr>
        <p:spPr>
          <a:xfrm flipH="1">
            <a:off x="6671228" y="3447968"/>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MO</a:t>
            </a:r>
          </a:p>
        </p:txBody>
      </p:sp>
      <p:sp>
        <p:nvSpPr>
          <p:cNvPr id="182" name="Rectangle 181">
            <a:extLst>
              <a:ext uri="{FF2B5EF4-FFF2-40B4-BE49-F238E27FC236}">
                <a16:creationId xmlns:a16="http://schemas.microsoft.com/office/drawing/2014/main" id="{6DF9C6F3-3B30-411B-B7FD-DDA9268C560E}"/>
              </a:ext>
            </a:extLst>
          </p:cNvPr>
          <p:cNvSpPr/>
          <p:nvPr/>
        </p:nvSpPr>
        <p:spPr>
          <a:xfrm flipH="1">
            <a:off x="7531449" y="3071700"/>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IN</a:t>
            </a:r>
          </a:p>
        </p:txBody>
      </p:sp>
      <p:sp>
        <p:nvSpPr>
          <p:cNvPr id="183" name="Rectangle 182">
            <a:extLst>
              <a:ext uri="{FF2B5EF4-FFF2-40B4-BE49-F238E27FC236}">
                <a16:creationId xmlns:a16="http://schemas.microsoft.com/office/drawing/2014/main" id="{A3DE63EB-9797-4BA8-8905-0B97BB9A8683}"/>
              </a:ext>
            </a:extLst>
          </p:cNvPr>
          <p:cNvSpPr/>
          <p:nvPr/>
        </p:nvSpPr>
        <p:spPr>
          <a:xfrm flipH="1">
            <a:off x="7139590" y="3071700"/>
            <a:ext cx="29848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IL</a:t>
            </a:r>
          </a:p>
        </p:txBody>
      </p:sp>
      <p:sp>
        <p:nvSpPr>
          <p:cNvPr id="184" name="Rectangle 183">
            <a:extLst>
              <a:ext uri="{FF2B5EF4-FFF2-40B4-BE49-F238E27FC236}">
                <a16:creationId xmlns:a16="http://schemas.microsoft.com/office/drawing/2014/main" id="{A2954E12-6FB1-4796-817C-701CF8998AD7}"/>
              </a:ext>
            </a:extLst>
          </p:cNvPr>
          <p:cNvSpPr/>
          <p:nvPr/>
        </p:nvSpPr>
        <p:spPr>
          <a:xfrm flipH="1">
            <a:off x="9301381" y="1473527"/>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ME</a:t>
            </a:r>
          </a:p>
        </p:txBody>
      </p:sp>
      <p:sp>
        <p:nvSpPr>
          <p:cNvPr id="185" name="Rectangle 184">
            <a:extLst>
              <a:ext uri="{FF2B5EF4-FFF2-40B4-BE49-F238E27FC236}">
                <a16:creationId xmlns:a16="http://schemas.microsoft.com/office/drawing/2014/main" id="{FB476E21-D775-4042-8CAB-4FF619315A86}"/>
              </a:ext>
            </a:extLst>
          </p:cNvPr>
          <p:cNvSpPr/>
          <p:nvPr/>
        </p:nvSpPr>
        <p:spPr>
          <a:xfrm flipH="1">
            <a:off x="8764424" y="2146147"/>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NY</a:t>
            </a:r>
          </a:p>
        </p:txBody>
      </p:sp>
      <p:sp>
        <p:nvSpPr>
          <p:cNvPr id="186" name="Rectangle 185">
            <a:extLst>
              <a:ext uri="{FF2B5EF4-FFF2-40B4-BE49-F238E27FC236}">
                <a16:creationId xmlns:a16="http://schemas.microsoft.com/office/drawing/2014/main" id="{7A6A00A8-1369-4061-A5F6-7E6CF9B4121C}"/>
              </a:ext>
            </a:extLst>
          </p:cNvPr>
          <p:cNvSpPr/>
          <p:nvPr/>
        </p:nvSpPr>
        <p:spPr>
          <a:xfrm flipH="1">
            <a:off x="8545265" y="2614365"/>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PA</a:t>
            </a:r>
          </a:p>
        </p:txBody>
      </p:sp>
      <p:sp>
        <p:nvSpPr>
          <p:cNvPr id="187" name="Rectangle 186">
            <a:extLst>
              <a:ext uri="{FF2B5EF4-FFF2-40B4-BE49-F238E27FC236}">
                <a16:creationId xmlns:a16="http://schemas.microsoft.com/office/drawing/2014/main" id="{E36B4739-6355-4243-8ABE-654F4C8A56D7}"/>
              </a:ext>
            </a:extLst>
          </p:cNvPr>
          <p:cNvSpPr/>
          <p:nvPr/>
        </p:nvSpPr>
        <p:spPr>
          <a:xfrm flipH="1">
            <a:off x="7916509" y="2892129"/>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OH</a:t>
            </a:r>
          </a:p>
        </p:txBody>
      </p:sp>
      <p:sp>
        <p:nvSpPr>
          <p:cNvPr id="188" name="Rectangle 187">
            <a:extLst>
              <a:ext uri="{FF2B5EF4-FFF2-40B4-BE49-F238E27FC236}">
                <a16:creationId xmlns:a16="http://schemas.microsoft.com/office/drawing/2014/main" id="{79A0A231-02F2-492C-AC83-DD145947ADFA}"/>
              </a:ext>
            </a:extLst>
          </p:cNvPr>
          <p:cNvSpPr/>
          <p:nvPr/>
        </p:nvSpPr>
        <p:spPr>
          <a:xfrm flipH="1">
            <a:off x="7740715" y="3426223"/>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KY</a:t>
            </a:r>
          </a:p>
        </p:txBody>
      </p:sp>
      <p:sp>
        <p:nvSpPr>
          <p:cNvPr id="189" name="Rectangle 188">
            <a:extLst>
              <a:ext uri="{FF2B5EF4-FFF2-40B4-BE49-F238E27FC236}">
                <a16:creationId xmlns:a16="http://schemas.microsoft.com/office/drawing/2014/main" id="{ADE88C4B-953E-4376-93D1-9765823BD60C}"/>
              </a:ext>
            </a:extLst>
          </p:cNvPr>
          <p:cNvSpPr/>
          <p:nvPr/>
        </p:nvSpPr>
        <p:spPr>
          <a:xfrm flipH="1">
            <a:off x="7586536" y="3772166"/>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TE</a:t>
            </a:r>
          </a:p>
        </p:txBody>
      </p:sp>
      <p:sp>
        <p:nvSpPr>
          <p:cNvPr id="190" name="Rectangle 189">
            <a:extLst>
              <a:ext uri="{FF2B5EF4-FFF2-40B4-BE49-F238E27FC236}">
                <a16:creationId xmlns:a16="http://schemas.microsoft.com/office/drawing/2014/main" id="{7390A7F4-003C-4EF2-A6C2-3BE5E2E127E1}"/>
              </a:ext>
            </a:extLst>
          </p:cNvPr>
          <p:cNvSpPr/>
          <p:nvPr/>
        </p:nvSpPr>
        <p:spPr>
          <a:xfrm flipH="1">
            <a:off x="8505509" y="3589286"/>
            <a:ext cx="42030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NC*</a:t>
            </a:r>
          </a:p>
        </p:txBody>
      </p:sp>
      <p:sp>
        <p:nvSpPr>
          <p:cNvPr id="191" name="Rectangle 190">
            <a:extLst>
              <a:ext uri="{FF2B5EF4-FFF2-40B4-BE49-F238E27FC236}">
                <a16:creationId xmlns:a16="http://schemas.microsoft.com/office/drawing/2014/main" id="{9D0AF2C6-9EF0-426C-AE01-79F30CDD0112}"/>
              </a:ext>
            </a:extLst>
          </p:cNvPr>
          <p:cNvSpPr/>
          <p:nvPr/>
        </p:nvSpPr>
        <p:spPr>
          <a:xfrm flipH="1">
            <a:off x="8539996" y="3193046"/>
            <a:ext cx="41229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VA*</a:t>
            </a:r>
          </a:p>
        </p:txBody>
      </p:sp>
      <p:sp>
        <p:nvSpPr>
          <p:cNvPr id="192" name="Rectangle 191">
            <a:extLst>
              <a:ext uri="{FF2B5EF4-FFF2-40B4-BE49-F238E27FC236}">
                <a16:creationId xmlns:a16="http://schemas.microsoft.com/office/drawing/2014/main" id="{63F28A22-61E7-4686-A147-43B6C3A43F93}"/>
              </a:ext>
            </a:extLst>
          </p:cNvPr>
          <p:cNvSpPr/>
          <p:nvPr/>
        </p:nvSpPr>
        <p:spPr>
          <a:xfrm rot="19676059" flipH="1">
            <a:off x="8245616" y="3111766"/>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WV</a:t>
            </a:r>
          </a:p>
        </p:txBody>
      </p:sp>
      <p:sp>
        <p:nvSpPr>
          <p:cNvPr id="193" name="Rectangle 192">
            <a:extLst>
              <a:ext uri="{FF2B5EF4-FFF2-40B4-BE49-F238E27FC236}">
                <a16:creationId xmlns:a16="http://schemas.microsoft.com/office/drawing/2014/main" id="{E385AEDD-C473-4B6D-8757-2AF8D16B1E6E}"/>
              </a:ext>
            </a:extLst>
          </p:cNvPr>
          <p:cNvSpPr/>
          <p:nvPr/>
        </p:nvSpPr>
        <p:spPr>
          <a:xfrm flipH="1">
            <a:off x="8422602" y="3924566"/>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SC</a:t>
            </a:r>
          </a:p>
        </p:txBody>
      </p:sp>
      <p:sp>
        <p:nvSpPr>
          <p:cNvPr id="194" name="Rectangle 193">
            <a:extLst>
              <a:ext uri="{FF2B5EF4-FFF2-40B4-BE49-F238E27FC236}">
                <a16:creationId xmlns:a16="http://schemas.microsoft.com/office/drawing/2014/main" id="{95116834-4A39-4869-BB05-8C1A17D88CE8}"/>
              </a:ext>
            </a:extLst>
          </p:cNvPr>
          <p:cNvSpPr/>
          <p:nvPr/>
        </p:nvSpPr>
        <p:spPr>
          <a:xfrm flipH="1">
            <a:off x="8076821" y="4226938"/>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GA</a:t>
            </a:r>
          </a:p>
        </p:txBody>
      </p:sp>
      <p:sp>
        <p:nvSpPr>
          <p:cNvPr id="195" name="Rectangle 194">
            <a:extLst>
              <a:ext uri="{FF2B5EF4-FFF2-40B4-BE49-F238E27FC236}">
                <a16:creationId xmlns:a16="http://schemas.microsoft.com/office/drawing/2014/main" id="{786268BF-E0B6-408D-8260-632C8F118E38}"/>
              </a:ext>
            </a:extLst>
          </p:cNvPr>
          <p:cNvSpPr/>
          <p:nvPr/>
        </p:nvSpPr>
        <p:spPr>
          <a:xfrm flipH="1">
            <a:off x="7572369" y="4322623"/>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AL</a:t>
            </a:r>
          </a:p>
        </p:txBody>
      </p:sp>
      <p:sp>
        <p:nvSpPr>
          <p:cNvPr id="196" name="Rectangle 195">
            <a:extLst>
              <a:ext uri="{FF2B5EF4-FFF2-40B4-BE49-F238E27FC236}">
                <a16:creationId xmlns:a16="http://schemas.microsoft.com/office/drawing/2014/main" id="{3E350AAC-4529-4605-8BC2-C0B63AC64D86}"/>
              </a:ext>
            </a:extLst>
          </p:cNvPr>
          <p:cNvSpPr/>
          <p:nvPr/>
        </p:nvSpPr>
        <p:spPr>
          <a:xfrm flipH="1">
            <a:off x="7145389" y="4300486"/>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MS</a:t>
            </a:r>
          </a:p>
        </p:txBody>
      </p:sp>
      <p:sp>
        <p:nvSpPr>
          <p:cNvPr id="197" name="Rectangle 196">
            <a:extLst>
              <a:ext uri="{FF2B5EF4-FFF2-40B4-BE49-F238E27FC236}">
                <a16:creationId xmlns:a16="http://schemas.microsoft.com/office/drawing/2014/main" id="{A6698138-2EFF-49BC-9E4A-70D35E22232C}"/>
              </a:ext>
            </a:extLst>
          </p:cNvPr>
          <p:cNvSpPr/>
          <p:nvPr/>
        </p:nvSpPr>
        <p:spPr>
          <a:xfrm flipH="1">
            <a:off x="6799855" y="4680186"/>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LA</a:t>
            </a:r>
          </a:p>
        </p:txBody>
      </p:sp>
      <p:sp>
        <p:nvSpPr>
          <p:cNvPr id="198" name="Rectangle 197">
            <a:extLst>
              <a:ext uri="{FF2B5EF4-FFF2-40B4-BE49-F238E27FC236}">
                <a16:creationId xmlns:a16="http://schemas.microsoft.com/office/drawing/2014/main" id="{3B125C0E-6312-4C1D-B360-5DFCC4F8A104}"/>
              </a:ext>
            </a:extLst>
          </p:cNvPr>
          <p:cNvSpPr/>
          <p:nvPr/>
        </p:nvSpPr>
        <p:spPr>
          <a:xfrm flipH="1">
            <a:off x="6771849" y="4033763"/>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AR</a:t>
            </a:r>
          </a:p>
        </p:txBody>
      </p:sp>
      <p:sp>
        <p:nvSpPr>
          <p:cNvPr id="199" name="Rectangle 198">
            <a:extLst>
              <a:ext uri="{FF2B5EF4-FFF2-40B4-BE49-F238E27FC236}">
                <a16:creationId xmlns:a16="http://schemas.microsoft.com/office/drawing/2014/main" id="{6D6AA6D6-4DCB-4AD9-A71D-EBF964E4598F}"/>
              </a:ext>
            </a:extLst>
          </p:cNvPr>
          <p:cNvSpPr/>
          <p:nvPr/>
        </p:nvSpPr>
        <p:spPr>
          <a:xfrm flipH="1">
            <a:off x="8453342" y="4901744"/>
            <a:ext cx="34176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FL</a:t>
            </a:r>
          </a:p>
        </p:txBody>
      </p:sp>
      <p:sp>
        <p:nvSpPr>
          <p:cNvPr id="200" name="Rectangle 199">
            <a:extLst>
              <a:ext uri="{FF2B5EF4-FFF2-40B4-BE49-F238E27FC236}">
                <a16:creationId xmlns:a16="http://schemas.microsoft.com/office/drawing/2014/main" id="{3D4E03CE-A20B-4B47-A6EA-25C99F76742F}"/>
              </a:ext>
            </a:extLst>
          </p:cNvPr>
          <p:cNvSpPr/>
          <p:nvPr/>
        </p:nvSpPr>
        <p:spPr>
          <a:xfrm flipH="1">
            <a:off x="9047832" y="2685451"/>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NJ</a:t>
            </a:r>
          </a:p>
        </p:txBody>
      </p:sp>
      <p:sp>
        <p:nvSpPr>
          <p:cNvPr id="201" name="Rectangle 200">
            <a:extLst>
              <a:ext uri="{FF2B5EF4-FFF2-40B4-BE49-F238E27FC236}">
                <a16:creationId xmlns:a16="http://schemas.microsoft.com/office/drawing/2014/main" id="{AB717EED-2EE2-4F64-811A-8027E3A456FA}"/>
              </a:ext>
            </a:extLst>
          </p:cNvPr>
          <p:cNvSpPr/>
          <p:nvPr/>
        </p:nvSpPr>
        <p:spPr>
          <a:xfrm flipH="1">
            <a:off x="8989580" y="1803243"/>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VT</a:t>
            </a:r>
          </a:p>
        </p:txBody>
      </p:sp>
      <p:sp>
        <p:nvSpPr>
          <p:cNvPr id="202" name="Rectangle 201">
            <a:extLst>
              <a:ext uri="{FF2B5EF4-FFF2-40B4-BE49-F238E27FC236}">
                <a16:creationId xmlns:a16="http://schemas.microsoft.com/office/drawing/2014/main" id="{63F6C6A0-1AA4-419B-AE68-12E3F93E3A77}"/>
              </a:ext>
            </a:extLst>
          </p:cNvPr>
          <p:cNvSpPr/>
          <p:nvPr/>
        </p:nvSpPr>
        <p:spPr>
          <a:xfrm flipH="1">
            <a:off x="9142275" y="1953929"/>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NH</a:t>
            </a:r>
          </a:p>
        </p:txBody>
      </p:sp>
      <p:sp>
        <p:nvSpPr>
          <p:cNvPr id="203" name="Rectangle 202">
            <a:extLst>
              <a:ext uri="{FF2B5EF4-FFF2-40B4-BE49-F238E27FC236}">
                <a16:creationId xmlns:a16="http://schemas.microsoft.com/office/drawing/2014/main" id="{1ECAA2A5-C412-47DF-BA17-AE7A0452D97F}"/>
              </a:ext>
            </a:extLst>
          </p:cNvPr>
          <p:cNvSpPr/>
          <p:nvPr/>
        </p:nvSpPr>
        <p:spPr>
          <a:xfrm flipH="1">
            <a:off x="9138360" y="2109907"/>
            <a:ext cx="38504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MA</a:t>
            </a:r>
          </a:p>
        </p:txBody>
      </p:sp>
      <p:sp>
        <p:nvSpPr>
          <p:cNvPr id="204" name="Rectangle 203">
            <a:extLst>
              <a:ext uri="{FF2B5EF4-FFF2-40B4-BE49-F238E27FC236}">
                <a16:creationId xmlns:a16="http://schemas.microsoft.com/office/drawing/2014/main" id="{670920D8-E78B-4E66-BE4D-1C528888D2D3}"/>
              </a:ext>
            </a:extLst>
          </p:cNvPr>
          <p:cNvSpPr/>
          <p:nvPr/>
        </p:nvSpPr>
        <p:spPr>
          <a:xfrm flipH="1">
            <a:off x="9130287" y="2260367"/>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CT</a:t>
            </a:r>
          </a:p>
        </p:txBody>
      </p:sp>
      <p:sp>
        <p:nvSpPr>
          <p:cNvPr id="205" name="Rectangle 204">
            <a:extLst>
              <a:ext uri="{FF2B5EF4-FFF2-40B4-BE49-F238E27FC236}">
                <a16:creationId xmlns:a16="http://schemas.microsoft.com/office/drawing/2014/main" id="{F03CF631-67AD-4B5C-B9B6-C0A7163CF7B0}"/>
              </a:ext>
            </a:extLst>
          </p:cNvPr>
          <p:cNvSpPr/>
          <p:nvPr/>
        </p:nvSpPr>
        <p:spPr>
          <a:xfrm flipH="1">
            <a:off x="8679892" y="2831753"/>
            <a:ext cx="38504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MD</a:t>
            </a:r>
          </a:p>
        </p:txBody>
      </p:sp>
      <p:sp>
        <p:nvSpPr>
          <p:cNvPr id="206" name="Rectangle 205">
            <a:extLst>
              <a:ext uri="{FF2B5EF4-FFF2-40B4-BE49-F238E27FC236}">
                <a16:creationId xmlns:a16="http://schemas.microsoft.com/office/drawing/2014/main" id="{089688DA-9B41-489D-8B49-8FB1F9FC78DD}"/>
              </a:ext>
            </a:extLst>
          </p:cNvPr>
          <p:cNvSpPr/>
          <p:nvPr/>
        </p:nvSpPr>
        <p:spPr>
          <a:xfrm flipH="1">
            <a:off x="9048747" y="2864265"/>
            <a:ext cx="36260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DE</a:t>
            </a:r>
          </a:p>
        </p:txBody>
      </p:sp>
      <p:sp>
        <p:nvSpPr>
          <p:cNvPr id="207" name="Rectangle 206">
            <a:extLst>
              <a:ext uri="{FF2B5EF4-FFF2-40B4-BE49-F238E27FC236}">
                <a16:creationId xmlns:a16="http://schemas.microsoft.com/office/drawing/2014/main" id="{385D46ED-E9B4-4633-8100-78F232077BE1}"/>
              </a:ext>
            </a:extLst>
          </p:cNvPr>
          <p:cNvSpPr/>
          <p:nvPr/>
        </p:nvSpPr>
        <p:spPr>
          <a:xfrm flipH="1">
            <a:off x="6069110" y="3971475"/>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OK</a:t>
            </a:r>
          </a:p>
        </p:txBody>
      </p:sp>
      <p:sp>
        <p:nvSpPr>
          <p:cNvPr id="3" name="Footer Placeholder 3">
            <a:extLst>
              <a:ext uri="{FF2B5EF4-FFF2-40B4-BE49-F238E27FC236}">
                <a16:creationId xmlns:a16="http://schemas.microsoft.com/office/drawing/2014/main" id="{75C7B9DD-4803-A1B7-15A5-119A6640D786}"/>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4" name="Picture 3">
            <a:extLst>
              <a:ext uri="{FF2B5EF4-FFF2-40B4-BE49-F238E27FC236}">
                <a16:creationId xmlns:a16="http://schemas.microsoft.com/office/drawing/2014/main" id="{42E9D193-DFA9-0FCA-D20A-F8EE10065CFC}"/>
              </a:ext>
            </a:extLst>
          </p:cNvPr>
          <p:cNvPicPr>
            <a:picLocks noChangeAspect="1"/>
          </p:cNvPicPr>
          <p:nvPr/>
        </p:nvPicPr>
        <p:blipFill>
          <a:blip r:embed="rId3"/>
          <a:stretch>
            <a:fillRect/>
          </a:stretch>
        </p:blipFill>
        <p:spPr>
          <a:xfrm>
            <a:off x="2048824" y="689415"/>
            <a:ext cx="7557913" cy="5874560"/>
          </a:xfrm>
          <a:prstGeom prst="rect">
            <a:avLst/>
          </a:prstGeom>
        </p:spPr>
      </p:pic>
    </p:spTree>
    <p:extLst>
      <p:ext uri="{BB962C8B-B14F-4D97-AF65-F5344CB8AC3E}">
        <p14:creationId xmlns:p14="http://schemas.microsoft.com/office/powerpoint/2010/main" val="21053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8048-E82F-467C-A7F6-428FE836C9AF}"/>
              </a:ext>
            </a:extLst>
          </p:cNvPr>
          <p:cNvSpPr>
            <a:spLocks noGrp="1"/>
          </p:cNvSpPr>
          <p:nvPr>
            <p:ph type="title"/>
          </p:nvPr>
        </p:nvSpPr>
        <p:spPr/>
        <p:txBody>
          <a:bodyPr/>
          <a:lstStyle/>
          <a:p>
            <a:r>
              <a:rPr lang="en-US"/>
              <a:t>Embodied vs Operational</a:t>
            </a:r>
          </a:p>
        </p:txBody>
      </p:sp>
      <p:sp>
        <p:nvSpPr>
          <p:cNvPr id="4" name="Footer Placeholder 3">
            <a:extLst>
              <a:ext uri="{FF2B5EF4-FFF2-40B4-BE49-F238E27FC236}">
                <a16:creationId xmlns:a16="http://schemas.microsoft.com/office/drawing/2014/main" id="{95A2A76C-0E10-E175-D197-09E105A0FED5}"/>
              </a:ext>
            </a:extLst>
          </p:cNvPr>
          <p:cNvSpPr>
            <a:spLocks noGrp="1"/>
          </p:cNvSpPr>
          <p:nvPr>
            <p:ph type="ftr" sz="quarter" idx="11"/>
          </p:nvPr>
        </p:nvSpPr>
        <p:spPr>
          <a:xfrm>
            <a:off x="295845" y="6457015"/>
            <a:ext cx="3860800" cy="365125"/>
          </a:xfrm>
          <a:prstGeom prst="rect">
            <a:avLst/>
          </a:prstGeom>
        </p:spPr>
        <p:txBody>
          <a:bodyPr/>
          <a:lstStyle/>
          <a:p>
            <a:pPr defTabSz="1219140"/>
            <a:r>
              <a:rPr lang="en-US">
                <a:solidFill>
                  <a:srgbClr val="FFFFFF">
                    <a:lumMod val="50000"/>
                  </a:srgbClr>
                </a:solidFill>
                <a:latin typeface="Arial"/>
              </a:rPr>
              <a:t>©2023 Daikin Applied  </a:t>
            </a:r>
          </a:p>
        </p:txBody>
      </p:sp>
      <p:cxnSp>
        <p:nvCxnSpPr>
          <p:cNvPr id="7" name="Straight Arrow Connector 6">
            <a:extLst>
              <a:ext uri="{FF2B5EF4-FFF2-40B4-BE49-F238E27FC236}">
                <a16:creationId xmlns:a16="http://schemas.microsoft.com/office/drawing/2014/main" id="{42E1E584-B96F-6ED8-B06D-D11A3C2F45D1}"/>
              </a:ext>
            </a:extLst>
          </p:cNvPr>
          <p:cNvCxnSpPr/>
          <p:nvPr/>
        </p:nvCxnSpPr>
        <p:spPr>
          <a:xfrm>
            <a:off x="1290918" y="4894724"/>
            <a:ext cx="9964271" cy="0"/>
          </a:xfrm>
          <a:prstGeom prst="straightConnector1">
            <a:avLst/>
          </a:prstGeom>
          <a:ln w="50800" cap="rnd">
            <a:solidFill>
              <a:schemeClr val="tx2">
                <a:lumMod val="75000"/>
              </a:schemeClr>
            </a:solidFill>
            <a:headEnd type="oval"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38A763A-A0B9-3795-AC1E-74CF34677F08}"/>
              </a:ext>
            </a:extLst>
          </p:cNvPr>
          <p:cNvSpPr/>
          <p:nvPr/>
        </p:nvSpPr>
        <p:spPr>
          <a:xfrm>
            <a:off x="591676" y="1546411"/>
            <a:ext cx="2236693" cy="605107"/>
          </a:xfrm>
          <a:prstGeom prst="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Produce</a:t>
            </a:r>
          </a:p>
        </p:txBody>
      </p:sp>
      <p:sp>
        <p:nvSpPr>
          <p:cNvPr id="9" name="Rectangle 8">
            <a:extLst>
              <a:ext uri="{FF2B5EF4-FFF2-40B4-BE49-F238E27FC236}">
                <a16:creationId xmlns:a16="http://schemas.microsoft.com/office/drawing/2014/main" id="{13161561-2CD9-472C-9261-2D3D67B973B0}"/>
              </a:ext>
            </a:extLst>
          </p:cNvPr>
          <p:cNvSpPr/>
          <p:nvPr/>
        </p:nvSpPr>
        <p:spPr>
          <a:xfrm>
            <a:off x="2828368" y="1546411"/>
            <a:ext cx="2236693" cy="605107"/>
          </a:xfrm>
          <a:prstGeom prst="rect">
            <a:avLst/>
          </a:prstGeom>
          <a:solidFill>
            <a:srgbClr val="F53737"/>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Build</a:t>
            </a:r>
          </a:p>
        </p:txBody>
      </p:sp>
      <p:sp>
        <p:nvSpPr>
          <p:cNvPr id="10" name="Rectangle 9">
            <a:extLst>
              <a:ext uri="{FF2B5EF4-FFF2-40B4-BE49-F238E27FC236}">
                <a16:creationId xmlns:a16="http://schemas.microsoft.com/office/drawing/2014/main" id="{5C52AE1D-2AC1-15AF-21CA-3A2EB5832D45}"/>
              </a:ext>
            </a:extLst>
          </p:cNvPr>
          <p:cNvSpPr/>
          <p:nvPr/>
        </p:nvSpPr>
        <p:spPr>
          <a:xfrm>
            <a:off x="5065062" y="1546411"/>
            <a:ext cx="2236693" cy="605107"/>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Use</a:t>
            </a:r>
          </a:p>
        </p:txBody>
      </p:sp>
      <p:sp>
        <p:nvSpPr>
          <p:cNvPr id="11" name="Rectangle 10">
            <a:extLst>
              <a:ext uri="{FF2B5EF4-FFF2-40B4-BE49-F238E27FC236}">
                <a16:creationId xmlns:a16="http://schemas.microsoft.com/office/drawing/2014/main" id="{C6A10A0C-6056-0760-2461-98544BF81741}"/>
              </a:ext>
            </a:extLst>
          </p:cNvPr>
          <p:cNvSpPr/>
          <p:nvPr/>
        </p:nvSpPr>
        <p:spPr>
          <a:xfrm>
            <a:off x="7301755" y="1546411"/>
            <a:ext cx="2236693" cy="60510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Deconstruct</a:t>
            </a:r>
          </a:p>
        </p:txBody>
      </p:sp>
      <p:sp>
        <p:nvSpPr>
          <p:cNvPr id="13" name="Rectangle 12">
            <a:extLst>
              <a:ext uri="{FF2B5EF4-FFF2-40B4-BE49-F238E27FC236}">
                <a16:creationId xmlns:a16="http://schemas.microsoft.com/office/drawing/2014/main" id="{78D56A5D-6AB5-D240-2615-6233A15B1356}"/>
              </a:ext>
            </a:extLst>
          </p:cNvPr>
          <p:cNvSpPr/>
          <p:nvPr/>
        </p:nvSpPr>
        <p:spPr>
          <a:xfrm>
            <a:off x="9538448" y="1546411"/>
            <a:ext cx="2236693" cy="605107"/>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Reuse</a:t>
            </a:r>
          </a:p>
        </p:txBody>
      </p:sp>
      <p:sp>
        <p:nvSpPr>
          <p:cNvPr id="15" name="TextBox 14">
            <a:extLst>
              <a:ext uri="{FF2B5EF4-FFF2-40B4-BE49-F238E27FC236}">
                <a16:creationId xmlns:a16="http://schemas.microsoft.com/office/drawing/2014/main" id="{86CB0ADF-2CAB-DAA4-E1B7-731BD753913E}"/>
              </a:ext>
            </a:extLst>
          </p:cNvPr>
          <p:cNvSpPr txBox="1"/>
          <p:nvPr/>
        </p:nvSpPr>
        <p:spPr>
          <a:xfrm>
            <a:off x="5419166" y="4865193"/>
            <a:ext cx="1506071" cy="523220"/>
          </a:xfrm>
          <a:prstGeom prst="rect">
            <a:avLst/>
          </a:prstGeom>
          <a:noFill/>
        </p:spPr>
        <p:txBody>
          <a:bodyPr wrap="square" rtlCol="0">
            <a:spAutoFit/>
          </a:bodyPr>
          <a:lstStyle/>
          <a:p>
            <a:pPr algn="ctr"/>
            <a:r>
              <a:rPr lang="en-US" sz="2800">
                <a:solidFill>
                  <a:schemeClr val="tx2">
                    <a:lumMod val="75000"/>
                  </a:schemeClr>
                </a:solidFill>
              </a:rPr>
              <a:t>Time</a:t>
            </a:r>
            <a:endParaRPr lang="en-US">
              <a:solidFill>
                <a:schemeClr val="tx2">
                  <a:lumMod val="75000"/>
                </a:schemeClr>
              </a:solidFill>
            </a:endParaRPr>
          </a:p>
        </p:txBody>
      </p:sp>
      <p:pic>
        <p:nvPicPr>
          <p:cNvPr id="19" name="Graphic 18" descr="Recycle with solid fill">
            <a:extLst>
              <a:ext uri="{FF2B5EF4-FFF2-40B4-BE49-F238E27FC236}">
                <a16:creationId xmlns:a16="http://schemas.microsoft.com/office/drawing/2014/main" id="{8C5B1B6B-B8B2-3A5B-4CDF-4C5D9EC55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5840" y="2601189"/>
            <a:ext cx="914400" cy="914400"/>
          </a:xfrm>
          <a:prstGeom prst="rect">
            <a:avLst/>
          </a:prstGeom>
        </p:spPr>
      </p:pic>
      <p:pic>
        <p:nvPicPr>
          <p:cNvPr id="21" name="Graphic 20" descr="Garbage with solid fill">
            <a:extLst>
              <a:ext uri="{FF2B5EF4-FFF2-40B4-BE49-F238E27FC236}">
                <a16:creationId xmlns:a16="http://schemas.microsoft.com/office/drawing/2014/main" id="{83878CBA-3D02-EA10-1547-36CA375AAE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3707" y="2547401"/>
            <a:ext cx="914400" cy="914400"/>
          </a:xfrm>
          <a:prstGeom prst="rect">
            <a:avLst/>
          </a:prstGeom>
        </p:spPr>
      </p:pic>
      <p:pic>
        <p:nvPicPr>
          <p:cNvPr id="23" name="Graphic 22" descr="Sustainability with solid fill">
            <a:extLst>
              <a:ext uri="{FF2B5EF4-FFF2-40B4-BE49-F238E27FC236}">
                <a16:creationId xmlns:a16="http://schemas.microsoft.com/office/drawing/2014/main" id="{834C2874-7D76-43EC-8EDD-170DC76A35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7259" y="2549684"/>
            <a:ext cx="914400" cy="914400"/>
          </a:xfrm>
          <a:prstGeom prst="rect">
            <a:avLst/>
          </a:prstGeom>
        </p:spPr>
      </p:pic>
      <p:pic>
        <p:nvPicPr>
          <p:cNvPr id="25" name="Graphic 24" descr="Factory with solid fill">
            <a:extLst>
              <a:ext uri="{FF2B5EF4-FFF2-40B4-BE49-F238E27FC236}">
                <a16:creationId xmlns:a16="http://schemas.microsoft.com/office/drawing/2014/main" id="{89EED890-278C-4754-04C7-6F178D5304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62101" y="2563331"/>
            <a:ext cx="914400" cy="914400"/>
          </a:xfrm>
          <a:prstGeom prst="rect">
            <a:avLst/>
          </a:prstGeom>
        </p:spPr>
      </p:pic>
      <p:pic>
        <p:nvPicPr>
          <p:cNvPr id="27" name="Graphic 26" descr="Modern architecture with solid fill">
            <a:extLst>
              <a:ext uri="{FF2B5EF4-FFF2-40B4-BE49-F238E27FC236}">
                <a16:creationId xmlns:a16="http://schemas.microsoft.com/office/drawing/2014/main" id="{483198B4-6A23-3EC8-E810-D8744C6119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57803" y="2603472"/>
            <a:ext cx="914400" cy="914400"/>
          </a:xfrm>
          <a:prstGeom prst="rect">
            <a:avLst/>
          </a:prstGeom>
        </p:spPr>
      </p:pic>
      <p:pic>
        <p:nvPicPr>
          <p:cNvPr id="29" name="Graphic 28" descr="Crane with solid fill">
            <a:extLst>
              <a:ext uri="{FF2B5EF4-FFF2-40B4-BE49-F238E27FC236}">
                <a16:creationId xmlns:a16="http://schemas.microsoft.com/office/drawing/2014/main" id="{C8E5EB1B-8881-C315-934D-66EDB1E66D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19428" y="2496243"/>
            <a:ext cx="914400" cy="914400"/>
          </a:xfrm>
          <a:prstGeom prst="rect">
            <a:avLst/>
          </a:prstGeom>
        </p:spPr>
      </p:pic>
      <p:pic>
        <p:nvPicPr>
          <p:cNvPr id="31" name="Graphic 30" descr="Oil Barrel outline">
            <a:extLst>
              <a:ext uri="{FF2B5EF4-FFF2-40B4-BE49-F238E27FC236}">
                <a16:creationId xmlns:a16="http://schemas.microsoft.com/office/drawing/2014/main" id="{6349DB10-1809-8470-64D8-4FC431C58C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9939" y="2600727"/>
            <a:ext cx="914400" cy="914400"/>
          </a:xfrm>
          <a:prstGeom prst="rect">
            <a:avLst/>
          </a:prstGeom>
        </p:spPr>
      </p:pic>
      <p:pic>
        <p:nvPicPr>
          <p:cNvPr id="33" name="Graphic 32" descr="Cement truck with solid fill">
            <a:extLst>
              <a:ext uri="{FF2B5EF4-FFF2-40B4-BE49-F238E27FC236}">
                <a16:creationId xmlns:a16="http://schemas.microsoft.com/office/drawing/2014/main" id="{7D63A1AC-475A-4D56-BC3B-1A2CD86442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81036" y="2600727"/>
            <a:ext cx="914400" cy="914400"/>
          </a:xfrm>
          <a:prstGeom prst="rect">
            <a:avLst/>
          </a:prstGeom>
        </p:spPr>
      </p:pic>
      <p:pic>
        <p:nvPicPr>
          <p:cNvPr id="35" name="Graphic 34" descr="Dump truck with solid fill">
            <a:extLst>
              <a:ext uri="{FF2B5EF4-FFF2-40B4-BE49-F238E27FC236}">
                <a16:creationId xmlns:a16="http://schemas.microsoft.com/office/drawing/2014/main" id="{C93BF141-4DE3-710F-DD49-688DCAC1EF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19149" y="2579347"/>
            <a:ext cx="986407" cy="986407"/>
          </a:xfrm>
          <a:prstGeom prst="rect">
            <a:avLst/>
          </a:prstGeom>
        </p:spPr>
      </p:pic>
      <p:pic>
        <p:nvPicPr>
          <p:cNvPr id="39" name="Graphic 38" descr="Deciduous tree with solid fill">
            <a:extLst>
              <a:ext uri="{FF2B5EF4-FFF2-40B4-BE49-F238E27FC236}">
                <a16:creationId xmlns:a16="http://schemas.microsoft.com/office/drawing/2014/main" id="{8C318070-044D-7AE3-5251-41B1439FD8A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0773" y="2537619"/>
            <a:ext cx="914400" cy="914400"/>
          </a:xfrm>
          <a:prstGeom prst="rect">
            <a:avLst/>
          </a:prstGeom>
        </p:spPr>
      </p:pic>
      <p:sp>
        <p:nvSpPr>
          <p:cNvPr id="40" name="TextBox 39">
            <a:extLst>
              <a:ext uri="{FF2B5EF4-FFF2-40B4-BE49-F238E27FC236}">
                <a16:creationId xmlns:a16="http://schemas.microsoft.com/office/drawing/2014/main" id="{6B8A49E5-FC82-3A28-1153-078858E20869}"/>
              </a:ext>
            </a:extLst>
          </p:cNvPr>
          <p:cNvSpPr txBox="1"/>
          <p:nvPr/>
        </p:nvSpPr>
        <p:spPr>
          <a:xfrm>
            <a:off x="591675" y="719438"/>
            <a:ext cx="447338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t>
            </a:r>
          </a:p>
          <a:p>
            <a:pPr algn="ctr"/>
            <a:r>
              <a:rPr lang="en-US"/>
              <a:t>Carbon</a:t>
            </a:r>
          </a:p>
        </p:txBody>
      </p:sp>
      <p:sp>
        <p:nvSpPr>
          <p:cNvPr id="41" name="TextBox 40">
            <a:extLst>
              <a:ext uri="{FF2B5EF4-FFF2-40B4-BE49-F238E27FC236}">
                <a16:creationId xmlns:a16="http://schemas.microsoft.com/office/drawing/2014/main" id="{CBDB61A0-CFC9-C78D-7709-F777A2879888}"/>
              </a:ext>
            </a:extLst>
          </p:cNvPr>
          <p:cNvSpPr txBox="1"/>
          <p:nvPr/>
        </p:nvSpPr>
        <p:spPr>
          <a:xfrm>
            <a:off x="7301753" y="741698"/>
            <a:ext cx="447338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t>
            </a:r>
          </a:p>
          <a:p>
            <a:pPr algn="ctr"/>
            <a:r>
              <a:rPr lang="en-US"/>
              <a:t>Carbon</a:t>
            </a:r>
          </a:p>
        </p:txBody>
      </p:sp>
      <p:sp>
        <p:nvSpPr>
          <p:cNvPr id="42" name="TextBox 41">
            <a:extLst>
              <a:ext uri="{FF2B5EF4-FFF2-40B4-BE49-F238E27FC236}">
                <a16:creationId xmlns:a16="http://schemas.microsoft.com/office/drawing/2014/main" id="{A17D27DE-F4BE-A2CF-2B67-9170EEE79BA9}"/>
              </a:ext>
            </a:extLst>
          </p:cNvPr>
          <p:cNvSpPr txBox="1"/>
          <p:nvPr/>
        </p:nvSpPr>
        <p:spPr>
          <a:xfrm>
            <a:off x="5190566" y="739858"/>
            <a:ext cx="199377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&amp; Operational</a:t>
            </a:r>
          </a:p>
        </p:txBody>
      </p:sp>
      <p:sp>
        <p:nvSpPr>
          <p:cNvPr id="44" name="TextBox 43">
            <a:extLst>
              <a:ext uri="{FF2B5EF4-FFF2-40B4-BE49-F238E27FC236}">
                <a16:creationId xmlns:a16="http://schemas.microsoft.com/office/drawing/2014/main" id="{50CCB490-E7C9-AB38-276A-F2BEED1E9B61}"/>
              </a:ext>
            </a:extLst>
          </p:cNvPr>
          <p:cNvSpPr txBox="1"/>
          <p:nvPr/>
        </p:nvSpPr>
        <p:spPr>
          <a:xfrm>
            <a:off x="670773" y="3449438"/>
            <a:ext cx="2016059" cy="1200329"/>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Extract/Mine</a:t>
            </a:r>
          </a:p>
          <a:p>
            <a:pPr marL="285744" indent="-285744">
              <a:buFont typeface="Arial" panose="020B0604020202020204" pitchFamily="34" charset="0"/>
              <a:buChar char="•"/>
            </a:pPr>
            <a:r>
              <a:rPr lang="en-US"/>
              <a:t>Transport to Factory</a:t>
            </a:r>
          </a:p>
          <a:p>
            <a:pPr marL="285744" indent="-285744">
              <a:buFont typeface="Arial" panose="020B0604020202020204" pitchFamily="34" charset="0"/>
              <a:buChar char="•"/>
            </a:pPr>
            <a:r>
              <a:rPr lang="en-US"/>
              <a:t>Manufacture</a:t>
            </a:r>
          </a:p>
        </p:txBody>
      </p:sp>
      <p:sp>
        <p:nvSpPr>
          <p:cNvPr id="45" name="TextBox 44">
            <a:extLst>
              <a:ext uri="{FF2B5EF4-FFF2-40B4-BE49-F238E27FC236}">
                <a16:creationId xmlns:a16="http://schemas.microsoft.com/office/drawing/2014/main" id="{BFD3C001-A8CD-6293-0174-39071494D251}"/>
              </a:ext>
            </a:extLst>
          </p:cNvPr>
          <p:cNvSpPr txBox="1"/>
          <p:nvPr/>
        </p:nvSpPr>
        <p:spPr>
          <a:xfrm>
            <a:off x="2882156" y="3459290"/>
            <a:ext cx="2105461" cy="1200329"/>
          </a:xfrm>
          <a:prstGeom prst="rect">
            <a:avLst/>
          </a:prstGeom>
          <a:ln>
            <a:solidFill>
              <a:srgbClr val="F53737"/>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Transport material to site</a:t>
            </a:r>
          </a:p>
          <a:p>
            <a:pPr marL="285744" indent="-285744">
              <a:buFont typeface="Arial" panose="020B0604020202020204" pitchFamily="34" charset="0"/>
              <a:buChar char="•"/>
            </a:pPr>
            <a:r>
              <a:rPr lang="en-US"/>
              <a:t>Construction</a:t>
            </a:r>
          </a:p>
          <a:p>
            <a:endParaRPr lang="en-US"/>
          </a:p>
        </p:txBody>
      </p:sp>
      <p:sp>
        <p:nvSpPr>
          <p:cNvPr id="46" name="TextBox 45">
            <a:extLst>
              <a:ext uri="{FF2B5EF4-FFF2-40B4-BE49-F238E27FC236}">
                <a16:creationId xmlns:a16="http://schemas.microsoft.com/office/drawing/2014/main" id="{60351637-B951-D8F8-AF09-01C88CE32E5E}"/>
              </a:ext>
            </a:extLst>
          </p:cNvPr>
          <p:cNvSpPr txBox="1"/>
          <p:nvPr/>
        </p:nvSpPr>
        <p:spPr>
          <a:xfrm>
            <a:off x="5151593" y="3485751"/>
            <a:ext cx="2032747" cy="1200329"/>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Operate building</a:t>
            </a:r>
          </a:p>
          <a:p>
            <a:pPr marL="285744" indent="-285744">
              <a:buFont typeface="Arial" panose="020B0604020202020204" pitchFamily="34" charset="0"/>
              <a:buChar char="•"/>
            </a:pPr>
            <a:r>
              <a:rPr lang="en-US"/>
              <a:t>Maintenance</a:t>
            </a:r>
          </a:p>
          <a:p>
            <a:endParaRPr lang="en-US"/>
          </a:p>
        </p:txBody>
      </p:sp>
      <p:sp>
        <p:nvSpPr>
          <p:cNvPr id="47" name="TextBox 46">
            <a:extLst>
              <a:ext uri="{FF2B5EF4-FFF2-40B4-BE49-F238E27FC236}">
                <a16:creationId xmlns:a16="http://schemas.microsoft.com/office/drawing/2014/main" id="{5D6DFF6B-0E37-C78E-5C65-9D42DC778CB6}"/>
              </a:ext>
            </a:extLst>
          </p:cNvPr>
          <p:cNvSpPr txBox="1"/>
          <p:nvPr/>
        </p:nvSpPr>
        <p:spPr>
          <a:xfrm>
            <a:off x="7348317" y="3461038"/>
            <a:ext cx="2149791" cy="1200329"/>
          </a:xfrm>
          <a:prstGeom prst="rect">
            <a:avLst/>
          </a:prstGeom>
          <a:ln>
            <a:solidFill>
              <a:srgbClr val="C72B2B"/>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Tear down</a:t>
            </a:r>
          </a:p>
          <a:p>
            <a:pPr marL="285744" indent="-285744">
              <a:buFont typeface="Arial" panose="020B0604020202020204" pitchFamily="34" charset="0"/>
              <a:buChar char="•"/>
            </a:pPr>
            <a:r>
              <a:rPr lang="en-US"/>
              <a:t>Transport off-site</a:t>
            </a:r>
          </a:p>
          <a:p>
            <a:pPr marL="285744" indent="-285744">
              <a:buFont typeface="Arial" panose="020B0604020202020204" pitchFamily="34" charset="0"/>
              <a:buChar char="•"/>
            </a:pPr>
            <a:r>
              <a:rPr lang="en-US"/>
              <a:t>Dispose</a:t>
            </a:r>
          </a:p>
        </p:txBody>
      </p:sp>
      <p:sp>
        <p:nvSpPr>
          <p:cNvPr id="48" name="TextBox 47">
            <a:extLst>
              <a:ext uri="{FF2B5EF4-FFF2-40B4-BE49-F238E27FC236}">
                <a16:creationId xmlns:a16="http://schemas.microsoft.com/office/drawing/2014/main" id="{9E94AFBF-265C-FCA9-D58D-68E6117D9106}"/>
              </a:ext>
            </a:extLst>
          </p:cNvPr>
          <p:cNvSpPr txBox="1"/>
          <p:nvPr/>
        </p:nvSpPr>
        <p:spPr>
          <a:xfrm>
            <a:off x="9625350" y="3449439"/>
            <a:ext cx="2149791" cy="1200329"/>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Reuse or recover</a:t>
            </a:r>
          </a:p>
          <a:p>
            <a:pPr marL="285744" indent="-285744">
              <a:buFont typeface="Arial" panose="020B0604020202020204" pitchFamily="34" charset="0"/>
              <a:buChar char="•"/>
            </a:pPr>
            <a:r>
              <a:rPr lang="en-US"/>
              <a:t>Upcycle</a:t>
            </a:r>
          </a:p>
          <a:p>
            <a:endParaRPr lang="en-US"/>
          </a:p>
        </p:txBody>
      </p:sp>
      <p:sp>
        <p:nvSpPr>
          <p:cNvPr id="49" name="TextBox 48">
            <a:extLst>
              <a:ext uri="{FF2B5EF4-FFF2-40B4-BE49-F238E27FC236}">
                <a16:creationId xmlns:a16="http://schemas.microsoft.com/office/drawing/2014/main" id="{96EC7540-5DC6-4617-1EA1-FC43CD263330}"/>
              </a:ext>
            </a:extLst>
          </p:cNvPr>
          <p:cNvSpPr txBox="1"/>
          <p:nvPr/>
        </p:nvSpPr>
        <p:spPr>
          <a:xfrm>
            <a:off x="1562102" y="6089657"/>
            <a:ext cx="8780079" cy="369332"/>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solidFill>
                  <a:schemeClr val="bg1"/>
                </a:solidFill>
              </a:rPr>
              <a:t>Environmental Product Declarations (EPD’s), ISO 14044, ASTM E2921, EN15978</a:t>
            </a:r>
          </a:p>
        </p:txBody>
      </p:sp>
      <p:sp>
        <p:nvSpPr>
          <p:cNvPr id="50" name="TextBox 49">
            <a:extLst>
              <a:ext uri="{FF2B5EF4-FFF2-40B4-BE49-F238E27FC236}">
                <a16:creationId xmlns:a16="http://schemas.microsoft.com/office/drawing/2014/main" id="{E227E244-F9B6-9D43-38AB-2D194B91D414}"/>
              </a:ext>
            </a:extLst>
          </p:cNvPr>
          <p:cNvSpPr txBox="1"/>
          <p:nvPr/>
        </p:nvSpPr>
        <p:spPr>
          <a:xfrm>
            <a:off x="4649221" y="5386047"/>
            <a:ext cx="3037489" cy="646331"/>
          </a:xfrm>
          <a:prstGeom prst="rect">
            <a:avLst/>
          </a:prstGeom>
          <a:solidFill>
            <a:srgbClr val="0070C0"/>
          </a:solidFill>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solidFill>
                  <a:schemeClr val="bg1"/>
                </a:solidFill>
              </a:rPr>
              <a:t>ASHRAE Standard 228 (operational focus)</a:t>
            </a:r>
          </a:p>
        </p:txBody>
      </p:sp>
      <p:sp>
        <p:nvSpPr>
          <p:cNvPr id="3" name="Rectangle: Rounded Corners 2">
            <a:extLst>
              <a:ext uri="{FF2B5EF4-FFF2-40B4-BE49-F238E27FC236}">
                <a16:creationId xmlns:a16="http://schemas.microsoft.com/office/drawing/2014/main" id="{E296DD32-9831-5A06-6735-D22978518326}"/>
              </a:ext>
            </a:extLst>
          </p:cNvPr>
          <p:cNvSpPr/>
          <p:nvPr/>
        </p:nvSpPr>
        <p:spPr>
          <a:xfrm>
            <a:off x="4853589" y="2194148"/>
            <a:ext cx="2833120" cy="406579"/>
          </a:xfrm>
          <a:prstGeom prst="roundRect">
            <a:avLst/>
          </a:prstGeom>
          <a:solidFill>
            <a:schemeClr val="tx2"/>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lIns="121920" tIns="121920" rIns="121920" bIns="121920" rtlCol="0" anchor="ctr">
            <a:noAutofit/>
          </a:bodyPr>
          <a:lstStyle/>
          <a:p>
            <a:pPr>
              <a:spcAft>
                <a:spcPts val="533"/>
              </a:spcAft>
            </a:pPr>
            <a:r>
              <a:rPr lang="en-US" sz="1400" b="1" dirty="0">
                <a:solidFill>
                  <a:schemeClr val="bg1"/>
                </a:solidFill>
              </a:rPr>
              <a:t>Including use of refrigerants</a:t>
            </a:r>
          </a:p>
        </p:txBody>
      </p:sp>
    </p:spTree>
    <p:extLst>
      <p:ext uri="{BB962C8B-B14F-4D97-AF65-F5344CB8AC3E}">
        <p14:creationId xmlns:p14="http://schemas.microsoft.com/office/powerpoint/2010/main" val="12166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95061-AFCA-9DC3-FB51-95DB18B82D0D}"/>
              </a:ext>
            </a:extLst>
          </p:cNvPr>
          <p:cNvPicPr>
            <a:picLocks noChangeAspect="1"/>
          </p:cNvPicPr>
          <p:nvPr/>
        </p:nvPicPr>
        <p:blipFill>
          <a:blip r:embed="rId3"/>
          <a:stretch>
            <a:fillRect/>
          </a:stretch>
        </p:blipFill>
        <p:spPr>
          <a:xfrm>
            <a:off x="219927" y="0"/>
            <a:ext cx="11752145" cy="6825575"/>
          </a:xfrm>
          <a:prstGeom prst="rect">
            <a:avLst/>
          </a:prstGeom>
        </p:spPr>
      </p:pic>
      <p:sp>
        <p:nvSpPr>
          <p:cNvPr id="6" name="Rectangle 5">
            <a:extLst>
              <a:ext uri="{FF2B5EF4-FFF2-40B4-BE49-F238E27FC236}">
                <a16:creationId xmlns:a16="http://schemas.microsoft.com/office/drawing/2014/main" id="{9967A0DF-17FA-0967-ECB2-2D6AF7AF4724}"/>
              </a:ext>
            </a:extLst>
          </p:cNvPr>
          <p:cNvSpPr/>
          <p:nvPr/>
        </p:nvSpPr>
        <p:spPr>
          <a:xfrm>
            <a:off x="219928" y="-3436"/>
            <a:ext cx="11828062" cy="6825575"/>
          </a:xfrm>
          <a:prstGeom prst="rect">
            <a:avLst/>
          </a:prstGeom>
          <a:solidFill>
            <a:schemeClr val="bg1">
              <a:alpha val="75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Energy &amp; Electricity</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 2025 Daikin Applied  </a:t>
            </a:r>
          </a:p>
        </p:txBody>
      </p:sp>
    </p:spTree>
    <p:extLst>
      <p:ext uri="{BB962C8B-B14F-4D97-AF65-F5344CB8AC3E}">
        <p14:creationId xmlns:p14="http://schemas.microsoft.com/office/powerpoint/2010/main" val="12784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4E702D37-5578-DFEB-D14F-8FA0DFB255EF}"/>
              </a:ext>
            </a:extLst>
          </p:cNvPr>
          <p:cNvPicPr>
            <a:picLocks noChangeAspect="1"/>
          </p:cNvPicPr>
          <p:nvPr/>
        </p:nvPicPr>
        <p:blipFill>
          <a:blip r:embed="rId5"/>
          <a:stretch>
            <a:fillRect/>
          </a:stretch>
        </p:blipFill>
        <p:spPr>
          <a:xfrm>
            <a:off x="192014" y="0"/>
            <a:ext cx="11807971" cy="6858000"/>
          </a:xfrm>
          <a:prstGeom prst="rect">
            <a:avLst/>
          </a:prstGeom>
        </p:spPr>
      </p:pic>
      <p:pic>
        <p:nvPicPr>
          <p:cNvPr id="28" name="Audio 27">
            <a:hlinkClick r:id="" action="ppaction://media"/>
            <a:extLst>
              <a:ext uri="{FF2B5EF4-FFF2-40B4-BE49-F238E27FC236}">
                <a16:creationId xmlns:a16="http://schemas.microsoft.com/office/drawing/2014/main" id="{1DD3A3E9-BF61-0098-3303-96B912758B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92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Jeffrey Seewald, PE, CEM</a:t>
            </a:r>
          </a:p>
          <a:p>
            <a:r>
              <a:rPr lang="en-US" sz="2400" i="1" dirty="0"/>
              <a:t>HVAC Systems Business Development Manager</a:t>
            </a:r>
          </a:p>
          <a:p>
            <a:r>
              <a:rPr lang="en-US" sz="2400" dirty="0">
                <a:hlinkClick r:id="rId3"/>
              </a:rPr>
              <a:t>jeffrey.seewald@daikinapplied.com</a:t>
            </a:r>
            <a:endParaRPr lang="en-US" sz="24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November 2023</a:t>
            </a:r>
          </a:p>
          <a:p>
            <a:r>
              <a:rPr lang="en-US" sz="2400" dirty="0"/>
              <a:t>30 years of experience</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HVAC equipment and systems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Building automation and controls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Energy efficiency and infrastructure renewal</a:t>
            </a:r>
          </a:p>
        </p:txBody>
      </p:sp>
      <p:sp>
        <p:nvSpPr>
          <p:cNvPr id="7" name="Footer Placeholder 6">
            <a:extLst>
              <a:ext uri="{FF2B5EF4-FFF2-40B4-BE49-F238E27FC236}">
                <a16:creationId xmlns:a16="http://schemas.microsoft.com/office/drawing/2014/main" id="{20699DA8-29FB-5623-4254-C6263FA5EAF4}"/>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92" y="837981"/>
            <a:ext cx="2447405" cy="3060027"/>
          </a:xfrm>
          <a:prstGeom prst="rect">
            <a:avLst/>
          </a:prstGeom>
          <a:noFill/>
          <a:ln>
            <a:noFill/>
          </a:ln>
          <a:effectLst>
            <a:outerShdw blurRad="254000" dist="139700" dir="2700000" algn="tl" rotWithShape="0">
              <a:prstClr val="black">
                <a:alpha val="65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pPr lvl="2">
              <a:buClr>
                <a:schemeClr val="tx2">
                  <a:lumMod val="60000"/>
                  <a:lumOff val="40000"/>
                </a:schemeClr>
              </a:buClr>
              <a:buSzPct val="85000"/>
              <a:buFont typeface="Courier New" panose="02070309020205020404" pitchFamily="49" charset="0"/>
              <a:buChar char="o"/>
            </a:pPr>
            <a:r>
              <a:rPr lang="en-US" sz="1867" dirty="0"/>
              <a:t>Decarbonization</a:t>
            </a:r>
          </a:p>
          <a:p>
            <a:pPr lvl="2">
              <a:buClr>
                <a:schemeClr val="tx2">
                  <a:lumMod val="60000"/>
                  <a:lumOff val="40000"/>
                </a:schemeClr>
              </a:buClr>
              <a:buSzPct val="85000"/>
              <a:buFont typeface="Courier New" panose="02070309020205020404" pitchFamily="49" charset="0"/>
              <a:buChar char="o"/>
            </a:pPr>
            <a:r>
              <a:rPr lang="en-US" sz="1867" dirty="0"/>
              <a:t>Refrigerants</a:t>
            </a:r>
          </a:p>
          <a:p>
            <a:pPr lvl="2">
              <a:buClr>
                <a:schemeClr val="tx2">
                  <a:lumMod val="60000"/>
                  <a:lumOff val="40000"/>
                </a:schemeClr>
              </a:buClr>
              <a:buSzPct val="85000"/>
              <a:buFont typeface="Courier New" panose="02070309020205020404" pitchFamily="49" charset="0"/>
              <a:buChar char="o"/>
            </a:pPr>
            <a:r>
              <a:rPr lang="en-US" sz="1867" dirty="0"/>
              <a:t>Electrification and heat pumps</a:t>
            </a:r>
          </a:p>
          <a:p>
            <a:pPr lvl="2">
              <a:buClr>
                <a:schemeClr val="tx2">
                  <a:lumMod val="60000"/>
                  <a:lumOff val="40000"/>
                </a:schemeClr>
              </a:buClr>
              <a:buSzPct val="85000"/>
              <a:buFont typeface="Courier New" panose="02070309020205020404" pitchFamily="49" charset="0"/>
              <a:buChar char="o"/>
            </a:pPr>
            <a:r>
              <a:rPr lang="en-US" sz="1867" dirty="0"/>
              <a:t>Energy efficiency</a:t>
            </a:r>
          </a:p>
          <a:p>
            <a:pPr lvl="2">
              <a:buClr>
                <a:schemeClr val="tx2">
                  <a:lumMod val="60000"/>
                  <a:lumOff val="40000"/>
                </a:schemeClr>
              </a:buClr>
              <a:buSzPct val="85000"/>
              <a:buFont typeface="Courier New" panose="02070309020205020404" pitchFamily="49" charset="0"/>
              <a:buChar char="o"/>
            </a:pPr>
            <a:r>
              <a:rPr lang="en-US" sz="1867" dirty="0"/>
              <a:t>Indoor air quality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9643770" y="770156"/>
            <a:ext cx="1999661" cy="554784"/>
          </a:xfrm>
          <a:prstGeom prst="rect">
            <a:avLst/>
          </a:prstGeom>
        </p:spPr>
      </p:pic>
      <p:pic>
        <p:nvPicPr>
          <p:cNvPr id="4" name="Picture 3">
            <a:extLst>
              <a:ext uri="{FF2B5EF4-FFF2-40B4-BE49-F238E27FC236}">
                <a16:creationId xmlns:a16="http://schemas.microsoft.com/office/drawing/2014/main" id="{27FBEA2E-7C59-A427-AF7D-13EDAA196897}"/>
              </a:ext>
            </a:extLst>
          </p:cNvPr>
          <p:cNvPicPr>
            <a:picLocks noChangeAspect="1"/>
          </p:cNvPicPr>
          <p:nvPr/>
        </p:nvPicPr>
        <p:blipFill>
          <a:blip r:embed="rId6"/>
          <a:stretch>
            <a:fillRect/>
          </a:stretch>
        </p:blipFill>
        <p:spPr>
          <a:xfrm>
            <a:off x="3546800" y="5476593"/>
            <a:ext cx="1635701" cy="543424"/>
          </a:xfrm>
          <a:prstGeom prst="rect">
            <a:avLst/>
          </a:prstGeom>
        </p:spPr>
      </p:pic>
      <p:pic>
        <p:nvPicPr>
          <p:cNvPr id="6" name="Picture 5" descr="Use of Certification Logo | Association of Energy Engineers">
            <a:extLst>
              <a:ext uri="{FF2B5EF4-FFF2-40B4-BE49-F238E27FC236}">
                <a16:creationId xmlns:a16="http://schemas.microsoft.com/office/drawing/2014/main" id="{A7CF604A-C452-5AA8-48D6-3983A5C6A3DC}"/>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493813" y="5601100"/>
            <a:ext cx="1021493" cy="418917"/>
          </a:xfrm>
          <a:prstGeom prst="rect">
            <a:avLst/>
          </a:prstGeom>
          <a:noFill/>
          <a:ln>
            <a:noFill/>
          </a:ln>
        </p:spPr>
      </p:pic>
    </p:spTree>
    <p:extLst>
      <p:ext uri="{BB962C8B-B14F-4D97-AF65-F5344CB8AC3E}">
        <p14:creationId xmlns:p14="http://schemas.microsoft.com/office/powerpoint/2010/main" val="201006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E73BEC76-5FD3-2D98-0D88-B12A0C003429}"/>
              </a:ext>
            </a:extLst>
          </p:cNvPr>
          <p:cNvPicPr>
            <a:picLocks noChangeAspect="1"/>
          </p:cNvPicPr>
          <p:nvPr/>
        </p:nvPicPr>
        <p:blipFill>
          <a:blip r:embed="rId5"/>
          <a:stretch>
            <a:fillRect/>
          </a:stretch>
        </p:blipFill>
        <p:spPr>
          <a:xfrm>
            <a:off x="219927" y="0"/>
            <a:ext cx="11752145" cy="6825575"/>
          </a:xfrm>
          <a:prstGeom prst="rect">
            <a:avLst/>
          </a:prstGeom>
        </p:spPr>
      </p:pic>
      <p:pic>
        <p:nvPicPr>
          <p:cNvPr id="18" name="Audio 17">
            <a:hlinkClick r:id="" action="ppaction://media"/>
            <a:extLst>
              <a:ext uri="{FF2B5EF4-FFF2-40B4-BE49-F238E27FC236}">
                <a16:creationId xmlns:a16="http://schemas.microsoft.com/office/drawing/2014/main" id="{5CAA0ACD-79A0-9B2A-DCCE-4821F098D6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601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7E60CF-3AD9-5B73-934E-B0ADC8958D63}"/>
              </a:ext>
            </a:extLst>
          </p:cNvPr>
          <p:cNvSpPr>
            <a:spLocks noGrp="1"/>
          </p:cNvSpPr>
          <p:nvPr>
            <p:ph type="title"/>
          </p:nvPr>
        </p:nvSpPr>
        <p:spPr/>
        <p:txBody>
          <a:bodyPr/>
          <a:lstStyle/>
          <a:p>
            <a:r>
              <a:rPr lang="en-US" dirty="0"/>
              <a:t>Estimated US Energy Consumption</a:t>
            </a:r>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11"/>
          </p:nvPr>
        </p:nvSpPr>
        <p:spPr/>
        <p:txBody>
          <a:bodyPr/>
          <a:lstStyle/>
          <a:p>
            <a:r>
              <a:rPr lang="en-US" dirty="0"/>
              <a:t>© 2025 Daikin Applied</a:t>
            </a:r>
          </a:p>
        </p:txBody>
      </p:sp>
      <p:pic>
        <p:nvPicPr>
          <p:cNvPr id="3" name="Picture 2">
            <a:extLst>
              <a:ext uri="{FF2B5EF4-FFF2-40B4-BE49-F238E27FC236}">
                <a16:creationId xmlns:a16="http://schemas.microsoft.com/office/drawing/2014/main" id="{481DE218-E443-BC50-F94B-8DDCB11469D1}"/>
              </a:ext>
            </a:extLst>
          </p:cNvPr>
          <p:cNvPicPr>
            <a:picLocks noChangeAspect="1"/>
          </p:cNvPicPr>
          <p:nvPr/>
        </p:nvPicPr>
        <p:blipFill>
          <a:blip r:embed="rId3"/>
          <a:stretch>
            <a:fillRect/>
          </a:stretch>
        </p:blipFill>
        <p:spPr>
          <a:xfrm>
            <a:off x="5524829" y="719996"/>
            <a:ext cx="6533234" cy="3013803"/>
          </a:xfrm>
          <a:prstGeom prst="rect">
            <a:avLst/>
          </a:prstGeom>
        </p:spPr>
      </p:pic>
      <p:pic>
        <p:nvPicPr>
          <p:cNvPr id="5" name="Picture 4">
            <a:extLst>
              <a:ext uri="{FF2B5EF4-FFF2-40B4-BE49-F238E27FC236}">
                <a16:creationId xmlns:a16="http://schemas.microsoft.com/office/drawing/2014/main" id="{531CD174-182C-C615-D868-15A335172998}"/>
              </a:ext>
            </a:extLst>
          </p:cNvPr>
          <p:cNvPicPr>
            <a:picLocks noChangeAspect="1"/>
          </p:cNvPicPr>
          <p:nvPr/>
        </p:nvPicPr>
        <p:blipFill>
          <a:blip r:embed="rId4"/>
          <a:stretch>
            <a:fillRect/>
          </a:stretch>
        </p:blipFill>
        <p:spPr>
          <a:xfrm>
            <a:off x="143462" y="719996"/>
            <a:ext cx="5230231" cy="3013803"/>
          </a:xfrm>
          <a:prstGeom prst="rect">
            <a:avLst/>
          </a:prstGeom>
        </p:spPr>
      </p:pic>
      <p:pic>
        <p:nvPicPr>
          <p:cNvPr id="7" name="Picture 6">
            <a:extLst>
              <a:ext uri="{FF2B5EF4-FFF2-40B4-BE49-F238E27FC236}">
                <a16:creationId xmlns:a16="http://schemas.microsoft.com/office/drawing/2014/main" id="{8F989BE0-F39D-B1F4-37AF-940D6E9AD231}"/>
              </a:ext>
            </a:extLst>
          </p:cNvPr>
          <p:cNvPicPr>
            <a:picLocks noChangeAspect="1"/>
          </p:cNvPicPr>
          <p:nvPr/>
        </p:nvPicPr>
        <p:blipFill>
          <a:blip r:embed="rId5"/>
          <a:stretch>
            <a:fillRect/>
          </a:stretch>
        </p:blipFill>
        <p:spPr>
          <a:xfrm>
            <a:off x="152858" y="3836460"/>
            <a:ext cx="5779671" cy="2716739"/>
          </a:xfrm>
          <a:prstGeom prst="rect">
            <a:avLst/>
          </a:prstGeom>
        </p:spPr>
      </p:pic>
      <p:pic>
        <p:nvPicPr>
          <p:cNvPr id="9" name="Picture 8">
            <a:extLst>
              <a:ext uri="{FF2B5EF4-FFF2-40B4-BE49-F238E27FC236}">
                <a16:creationId xmlns:a16="http://schemas.microsoft.com/office/drawing/2014/main" id="{5AC2F96B-1EF5-BB57-9B76-65843ED8952F}"/>
              </a:ext>
            </a:extLst>
          </p:cNvPr>
          <p:cNvPicPr>
            <a:picLocks noChangeAspect="1"/>
          </p:cNvPicPr>
          <p:nvPr/>
        </p:nvPicPr>
        <p:blipFill>
          <a:blip r:embed="rId6"/>
          <a:stretch>
            <a:fillRect/>
          </a:stretch>
        </p:blipFill>
        <p:spPr>
          <a:xfrm>
            <a:off x="6096000" y="3836462"/>
            <a:ext cx="5943142" cy="2727131"/>
          </a:xfrm>
          <a:prstGeom prst="rect">
            <a:avLst/>
          </a:prstGeom>
        </p:spPr>
      </p:pic>
    </p:spTree>
    <p:extLst>
      <p:ext uri="{BB962C8B-B14F-4D97-AF65-F5344CB8AC3E}">
        <p14:creationId xmlns:p14="http://schemas.microsoft.com/office/powerpoint/2010/main" val="25759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5" name="Picture 4">
            <a:hlinkClick r:id="rId3"/>
            <a:extLst>
              <a:ext uri="{FF2B5EF4-FFF2-40B4-BE49-F238E27FC236}">
                <a16:creationId xmlns:a16="http://schemas.microsoft.com/office/drawing/2014/main" id="{DB7CE9E4-2264-C26A-A721-E1DB45805182}"/>
              </a:ext>
            </a:extLst>
          </p:cNvPr>
          <p:cNvPicPr>
            <a:picLocks noChangeAspect="1"/>
          </p:cNvPicPr>
          <p:nvPr/>
        </p:nvPicPr>
        <p:blipFill>
          <a:blip r:embed="rId4"/>
          <a:stretch>
            <a:fillRect/>
          </a:stretch>
        </p:blipFill>
        <p:spPr>
          <a:xfrm>
            <a:off x="0" y="95250"/>
            <a:ext cx="12192000" cy="6667500"/>
          </a:xfrm>
          <a:prstGeom prst="rect">
            <a:avLst/>
          </a:prstGeom>
        </p:spPr>
      </p:pic>
    </p:spTree>
    <p:extLst>
      <p:ext uri="{BB962C8B-B14F-4D97-AF65-F5344CB8AC3E}">
        <p14:creationId xmlns:p14="http://schemas.microsoft.com/office/powerpoint/2010/main" val="261717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559819643"/>
              </p:ext>
            </p:extLst>
          </p:nvPr>
        </p:nvGraphicFramePr>
        <p:xfrm>
          <a:off x="1443420" y="630425"/>
          <a:ext cx="8837011" cy="5891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71040943-A817-769A-7094-6F66F2118285}"/>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custDataLst>
      <p:tags r:id="rId1"/>
    </p:custDataLst>
    <p:extLst>
      <p:ext uri="{BB962C8B-B14F-4D97-AF65-F5344CB8AC3E}">
        <p14:creationId xmlns:p14="http://schemas.microsoft.com/office/powerpoint/2010/main" val="778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7037E-6 L 0.24518 -0.00024 " pathEditMode="relative" rAng="0" ptsTypes="AA">
                                      <p:cBhvr>
                                        <p:cTn id="6" dur="1000" fill="hold"/>
                                        <p:tgtEl>
                                          <p:spTgt spid="12"/>
                                        </p:tgtEl>
                                        <p:attrNameLst>
                                          <p:attrName>ppt_x</p:attrName>
                                          <p:attrName>ppt_y</p:attrName>
                                        </p:attrNameLst>
                                      </p:cBhvr>
                                      <p:rCtr x="12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38232" y="2132017"/>
            <a:ext cx="5774266" cy="2514601"/>
          </a:xfrm>
        </p:spPr>
        <p:txBody>
          <a:bodyPr>
            <a:normAutofit/>
          </a:bodyPr>
          <a:lstStyle/>
          <a:p>
            <a:endParaRPr lang="en-US" sz="2400" b="1" u="sng" dirty="0">
              <a:solidFill>
                <a:srgbClr val="0563C1"/>
              </a:solidFill>
              <a:latin typeface="Calibri" panose="020F0502020204030204" pitchFamily="34" charset="0"/>
              <a:ea typeface="Calibri" panose="020F0502020204030204" pitchFamily="34" charset="0"/>
            </a:endParaRPr>
          </a:p>
          <a:p>
            <a:r>
              <a:rPr lang="en-US" sz="2400" b="1" dirty="0">
                <a:solidFill>
                  <a:schemeClr val="tx2"/>
                </a:solidFill>
                <a:effectLst/>
                <a:latin typeface="Calibri" panose="020F0502020204030204" pitchFamily="34" charset="0"/>
                <a:ea typeface="Calibri" panose="020F0502020204030204" pitchFamily="34" charset="0"/>
              </a:rPr>
              <a:t>Electrification</a:t>
            </a:r>
            <a:r>
              <a:rPr lang="en-US" sz="2400" b="1" dirty="0">
                <a:effectLst/>
                <a:latin typeface="Calibri" panose="020F0502020204030204" pitchFamily="34" charset="0"/>
                <a:ea typeface="Calibri" panose="020F0502020204030204" pitchFamily="34" charset="0"/>
              </a:rPr>
              <a:t> </a:t>
            </a:r>
          </a:p>
          <a:p>
            <a:pPr lvl="1"/>
            <a:r>
              <a:rPr lang="en-US" sz="2400" b="1" dirty="0">
                <a:effectLst/>
                <a:latin typeface="Calibri" panose="020F0502020204030204" pitchFamily="34" charset="0"/>
                <a:ea typeface="Calibri" panose="020F0502020204030204" pitchFamily="34" charset="0"/>
              </a:rPr>
              <a:t>Convert fossil fuel equipment/processes to electric </a:t>
            </a:r>
          </a:p>
          <a:p>
            <a:pPr lvl="1"/>
            <a:r>
              <a:rPr lang="en-US" sz="2400" b="1" dirty="0">
                <a:latin typeface="Calibri" panose="020F0502020204030204" pitchFamily="34" charset="0"/>
                <a:ea typeface="Calibri" panose="020F0502020204030204" pitchFamily="34" charset="0"/>
              </a:rPr>
              <a:t>Dependent on clean power grid</a:t>
            </a:r>
            <a:endParaRPr lang="en-US" sz="2400" b="1" dirty="0">
              <a:effectLst/>
              <a:latin typeface="Calibri" panose="020F0502020204030204" pitchFamily="34" charset="0"/>
              <a:ea typeface="Calibri" panose="020F0502020204030204" pitchFamily="34" charset="0"/>
            </a:endParaRP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2809958873"/>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B30C7D65-9762-467F-B31A-5C97AAFEFBDB}"/>
              </a:ext>
            </a:extLst>
          </p:cNvPr>
          <p:cNvSpPr/>
          <p:nvPr/>
        </p:nvSpPr>
        <p:spPr>
          <a:xfrm>
            <a:off x="8686801" y="914399"/>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Footer Placeholder 3">
            <a:extLst>
              <a:ext uri="{FF2B5EF4-FFF2-40B4-BE49-F238E27FC236}">
                <a16:creationId xmlns:a16="http://schemas.microsoft.com/office/drawing/2014/main" id="{DD1094FF-5575-C6F1-0231-B324CD4FD1F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332595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1000"/>
                                        <p:tgtEl>
                                          <p:spTgt spid="1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fade">
                                      <p:cBhvr>
                                        <p:cTn id="13"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21734" y="1251788"/>
            <a:ext cx="5774266" cy="5387788"/>
          </a:xfrm>
        </p:spPr>
        <p:txBody>
          <a:bodyPr>
            <a:normAutofit/>
          </a:bodyPr>
          <a:lstStyle/>
          <a:p>
            <a:r>
              <a:rPr lang="en-US" sz="2400" b="1" dirty="0">
                <a:solidFill>
                  <a:schemeClr val="tx2"/>
                </a:solidFill>
                <a:latin typeface="Calibri" panose="020F0502020204030204" pitchFamily="34" charset="0"/>
                <a:ea typeface="Calibri" panose="020F0502020204030204" pitchFamily="34" charset="0"/>
              </a:rPr>
              <a:t>Refrigerants</a:t>
            </a:r>
          </a:p>
          <a:p>
            <a:pPr lvl="1"/>
            <a:r>
              <a:rPr lang="en-US" sz="2400" b="1" dirty="0">
                <a:latin typeface="Calibri" panose="020F0502020204030204" pitchFamily="34" charset="0"/>
                <a:ea typeface="Calibri" panose="020F0502020204030204" pitchFamily="34" charset="0"/>
              </a:rPr>
              <a:t>Can have much higher global warming potential per pound than CO</a:t>
            </a:r>
            <a:r>
              <a:rPr lang="en-US" sz="2400" b="1" baseline="-25000" dirty="0">
                <a:latin typeface="Calibri" panose="020F0502020204030204" pitchFamily="34" charset="0"/>
                <a:ea typeface="Calibri" panose="020F0502020204030204" pitchFamily="34" charset="0"/>
              </a:rPr>
              <a:t>2</a:t>
            </a:r>
            <a:endParaRPr lang="en-US" sz="2400" b="1" baseline="-25000" dirty="0">
              <a:effectLst/>
              <a:latin typeface="Calibri" panose="020F0502020204030204" pitchFamily="34" charset="0"/>
              <a:ea typeface="Calibri" panose="020F0502020204030204" pitchFamily="34" charset="0"/>
            </a:endParaRPr>
          </a:p>
          <a:p>
            <a:pPr lvl="1"/>
            <a:r>
              <a:rPr lang="en-US" sz="2400" b="1" dirty="0">
                <a:effectLst/>
                <a:latin typeface="Calibri" panose="020F0502020204030204" pitchFamily="34" charset="0"/>
                <a:ea typeface="Calibri" panose="020F0502020204030204" pitchFamily="34" charset="0"/>
              </a:rPr>
              <a:t>Direct effect: greenhouse effect of the gas</a:t>
            </a:r>
          </a:p>
          <a:p>
            <a:pPr lvl="1"/>
            <a:r>
              <a:rPr lang="en-US" sz="2400" b="1" dirty="0">
                <a:latin typeface="Calibri" panose="020F0502020204030204" pitchFamily="34" charset="0"/>
                <a:ea typeface="Calibri" panose="020F0502020204030204" pitchFamily="34" charset="0"/>
              </a:rPr>
              <a:t>Indirect effect: change in efficiency changes power usage over equipment lifecycle</a:t>
            </a:r>
          </a:p>
          <a:p>
            <a:pPr lvl="1"/>
            <a:r>
              <a:rPr lang="en-US" sz="2400" b="1" dirty="0">
                <a:effectLst/>
                <a:latin typeface="Calibri" panose="020F0502020204030204" pitchFamily="34" charset="0"/>
                <a:ea typeface="Calibri" panose="020F0502020204030204" pitchFamily="34" charset="0"/>
              </a:rPr>
              <a:t>Life Cycle Climate Performance (LCCP): combines direct and indirect effect into one metric</a:t>
            </a:r>
          </a:p>
          <a:p>
            <a:endParaRPr lang="en-US" sz="2400" dirty="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180805630"/>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AE1322E3-25C9-42A8-A426-6EA4C62F25F0}"/>
              </a:ext>
            </a:extLst>
          </p:cNvPr>
          <p:cNvSpPr/>
          <p:nvPr/>
        </p:nvSpPr>
        <p:spPr>
          <a:xfrm>
            <a:off x="6955966" y="1328056"/>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Footer Placeholder 3">
            <a:extLst>
              <a:ext uri="{FF2B5EF4-FFF2-40B4-BE49-F238E27FC236}">
                <a16:creationId xmlns:a16="http://schemas.microsoft.com/office/drawing/2014/main" id="{75382189-BE81-FCA8-E8E8-81B21F9B85B8}"/>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42948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35178" y="2137992"/>
            <a:ext cx="5774266" cy="2876205"/>
          </a:xfrm>
        </p:spPr>
        <p:txBody>
          <a:bodyPr>
            <a:normAutofit/>
          </a:bodyPr>
          <a:lstStyle/>
          <a:p>
            <a:r>
              <a:rPr lang="en-US" sz="2400" b="1" dirty="0">
                <a:solidFill>
                  <a:schemeClr val="tx2"/>
                </a:solidFill>
                <a:latin typeface="Calibri" panose="020F0502020204030204" pitchFamily="34" charset="0"/>
                <a:ea typeface="Calibri" panose="020F0502020204030204" pitchFamily="34" charset="0"/>
              </a:rPr>
              <a:t>Efficiency</a:t>
            </a:r>
          </a:p>
          <a:p>
            <a:pPr lvl="1"/>
            <a:r>
              <a:rPr lang="en-US" sz="2400" b="1" dirty="0">
                <a:effectLst/>
                <a:latin typeface="Calibri" panose="020F0502020204030204" pitchFamily="34" charset="0"/>
                <a:ea typeface="Calibri" panose="020F0502020204030204" pitchFamily="34" charset="0"/>
              </a:rPr>
              <a:t>Greatest impact with ‘dirty’ grid</a:t>
            </a:r>
          </a:p>
          <a:p>
            <a:pPr lvl="1"/>
            <a:r>
              <a:rPr lang="en-US" sz="2400" b="1" dirty="0">
                <a:effectLst/>
                <a:latin typeface="Calibri" panose="020F0502020204030204" pitchFamily="34" charset="0"/>
                <a:ea typeface="Calibri" panose="020F0502020204030204" pitchFamily="34" charset="0"/>
              </a:rPr>
              <a:t>Reduced (but not zero) impact </a:t>
            </a:r>
            <a:r>
              <a:rPr lang="en-US" sz="2400" b="1" dirty="0">
                <a:latin typeface="Calibri" panose="020F0502020204030204" pitchFamily="34" charset="0"/>
                <a:ea typeface="Calibri" panose="020F0502020204030204" pitchFamily="34" charset="0"/>
              </a:rPr>
              <a:t>as grid converts to renewable </a:t>
            </a:r>
            <a:br>
              <a:rPr lang="en-US" sz="2400" b="1" dirty="0">
                <a:latin typeface="Calibri" panose="020F0502020204030204" pitchFamily="34" charset="0"/>
                <a:ea typeface="Calibri" panose="020F0502020204030204" pitchFamily="34" charset="0"/>
              </a:rPr>
            </a:br>
            <a:endParaRPr lang="en-US" dirty="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627872977"/>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25303EE2-392F-407F-B0AA-9B120427EEC5}"/>
              </a:ext>
            </a:extLst>
          </p:cNvPr>
          <p:cNvSpPr/>
          <p:nvPr/>
        </p:nvSpPr>
        <p:spPr>
          <a:xfrm>
            <a:off x="8142512" y="2590802"/>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Footer Placeholder 3">
            <a:extLst>
              <a:ext uri="{FF2B5EF4-FFF2-40B4-BE49-F238E27FC236}">
                <a16:creationId xmlns:a16="http://schemas.microsoft.com/office/drawing/2014/main" id="{61DF0BCE-661D-666C-B63D-89BFCAC3051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290122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024002-854F-99E8-FB27-B396297FBBE5}"/>
              </a:ext>
            </a:extLst>
          </p:cNvPr>
          <p:cNvPicPr>
            <a:picLocks noChangeAspect="1"/>
          </p:cNvPicPr>
          <p:nvPr/>
        </p:nvPicPr>
        <p:blipFill>
          <a:blip r:embed="rId3"/>
          <a:stretch>
            <a:fillRect/>
          </a:stretch>
        </p:blipFill>
        <p:spPr>
          <a:xfrm>
            <a:off x="37891" y="960397"/>
            <a:ext cx="6933688" cy="5194083"/>
          </a:xfrm>
          <a:prstGeom prst="rect">
            <a:avLst/>
          </a:prstGeom>
        </p:spPr>
      </p:pic>
      <p:sp>
        <p:nvSpPr>
          <p:cNvPr id="2" name="Title 1">
            <a:extLst>
              <a:ext uri="{FF2B5EF4-FFF2-40B4-BE49-F238E27FC236}">
                <a16:creationId xmlns:a16="http://schemas.microsoft.com/office/drawing/2014/main" id="{24551E3B-C70E-60F4-7D46-ADDC4B3A9D97}"/>
              </a:ext>
            </a:extLst>
          </p:cNvPr>
          <p:cNvSpPr>
            <a:spLocks noGrp="1"/>
          </p:cNvSpPr>
          <p:nvPr>
            <p:ph type="title"/>
          </p:nvPr>
        </p:nvSpPr>
        <p:spPr/>
        <p:txBody>
          <a:bodyPr/>
          <a:lstStyle/>
          <a:p>
            <a:r>
              <a:rPr lang="en-US" dirty="0"/>
              <a:t>Challenge of Decarbonization</a:t>
            </a:r>
          </a:p>
        </p:txBody>
      </p:sp>
      <p:sp>
        <p:nvSpPr>
          <p:cNvPr id="4" name="Footer Placeholder 3">
            <a:extLst>
              <a:ext uri="{FF2B5EF4-FFF2-40B4-BE49-F238E27FC236}">
                <a16:creationId xmlns:a16="http://schemas.microsoft.com/office/drawing/2014/main" id="{181650B9-2127-93EE-3588-9E76A85BE614}"/>
              </a:ext>
            </a:extLst>
          </p:cNvPr>
          <p:cNvSpPr>
            <a:spLocks noGrp="1"/>
          </p:cNvSpPr>
          <p:nvPr>
            <p:ph type="ftr" sz="quarter" idx="3"/>
          </p:nvPr>
        </p:nvSpPr>
        <p:spPr/>
        <p:txBody>
          <a:bodyPr/>
          <a:lstStyle/>
          <a:p>
            <a:r>
              <a:rPr lang="en-US" dirty="0"/>
              <a:t>© 2025 Daikin Applied</a:t>
            </a:r>
          </a:p>
        </p:txBody>
      </p:sp>
      <p:sp>
        <p:nvSpPr>
          <p:cNvPr id="11" name="Rectangle 10">
            <a:extLst>
              <a:ext uri="{FF2B5EF4-FFF2-40B4-BE49-F238E27FC236}">
                <a16:creationId xmlns:a16="http://schemas.microsoft.com/office/drawing/2014/main" id="{1C336E5A-0945-4542-5037-B16DE000C859}"/>
              </a:ext>
            </a:extLst>
          </p:cNvPr>
          <p:cNvSpPr/>
          <p:nvPr/>
        </p:nvSpPr>
        <p:spPr>
          <a:xfrm>
            <a:off x="1443421" y="2382345"/>
            <a:ext cx="3810000" cy="1821792"/>
          </a:xfrm>
          <a:prstGeom prst="rect">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8" name="Rectangle 17">
            <a:extLst>
              <a:ext uri="{FF2B5EF4-FFF2-40B4-BE49-F238E27FC236}">
                <a16:creationId xmlns:a16="http://schemas.microsoft.com/office/drawing/2014/main" id="{2D114B7E-F106-57EE-AEF7-9E53316DF876}"/>
              </a:ext>
            </a:extLst>
          </p:cNvPr>
          <p:cNvSpPr/>
          <p:nvPr/>
        </p:nvSpPr>
        <p:spPr>
          <a:xfrm>
            <a:off x="6384643" y="960398"/>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9" name="Oval 18">
            <a:extLst>
              <a:ext uri="{FF2B5EF4-FFF2-40B4-BE49-F238E27FC236}">
                <a16:creationId xmlns:a16="http://schemas.microsoft.com/office/drawing/2014/main" id="{BAEB5A63-1E99-B6C8-A614-20512337E16D}"/>
              </a:ext>
            </a:extLst>
          </p:cNvPr>
          <p:cNvSpPr/>
          <p:nvPr/>
        </p:nvSpPr>
        <p:spPr>
          <a:xfrm>
            <a:off x="3726773" y="513124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0" name="Oval 19">
            <a:extLst>
              <a:ext uri="{FF2B5EF4-FFF2-40B4-BE49-F238E27FC236}">
                <a16:creationId xmlns:a16="http://schemas.microsoft.com/office/drawing/2014/main" id="{113688C5-94E2-90D9-4490-DD746526783D}"/>
              </a:ext>
            </a:extLst>
          </p:cNvPr>
          <p:cNvSpPr/>
          <p:nvPr/>
        </p:nvSpPr>
        <p:spPr>
          <a:xfrm>
            <a:off x="780998" y="248257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1" name="Oval 20">
            <a:extLst>
              <a:ext uri="{FF2B5EF4-FFF2-40B4-BE49-F238E27FC236}">
                <a16:creationId xmlns:a16="http://schemas.microsoft.com/office/drawing/2014/main" id="{54080405-CD01-BB4B-0E9B-B6C5003A41DD}"/>
              </a:ext>
            </a:extLst>
          </p:cNvPr>
          <p:cNvSpPr/>
          <p:nvPr/>
        </p:nvSpPr>
        <p:spPr>
          <a:xfrm>
            <a:off x="5173649" y="355743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grpSp>
        <p:nvGrpSpPr>
          <p:cNvPr id="3" name="Group 2">
            <a:extLst>
              <a:ext uri="{FF2B5EF4-FFF2-40B4-BE49-F238E27FC236}">
                <a16:creationId xmlns:a16="http://schemas.microsoft.com/office/drawing/2014/main" id="{804664A4-728D-45D9-3F14-DE98C1FE4FE3}"/>
              </a:ext>
            </a:extLst>
          </p:cNvPr>
          <p:cNvGrpSpPr/>
          <p:nvPr/>
        </p:nvGrpSpPr>
        <p:grpSpPr>
          <a:xfrm>
            <a:off x="6312438" y="1576109"/>
            <a:ext cx="5418729" cy="4208883"/>
            <a:chOff x="4734328" y="1182082"/>
            <a:chExt cx="4064047" cy="3156662"/>
          </a:xfrm>
        </p:grpSpPr>
        <p:cxnSp>
          <p:nvCxnSpPr>
            <p:cNvPr id="16" name="Straight Connector 15">
              <a:extLst>
                <a:ext uri="{FF2B5EF4-FFF2-40B4-BE49-F238E27FC236}">
                  <a16:creationId xmlns:a16="http://schemas.microsoft.com/office/drawing/2014/main" id="{05827292-AB86-6FD0-559E-DBDFD98D1A09}"/>
                </a:ext>
              </a:extLst>
            </p:cNvPr>
            <p:cNvCxnSpPr>
              <a:cxnSpLocks/>
            </p:cNvCxnSpPr>
            <p:nvPr/>
          </p:nvCxnSpPr>
          <p:spPr>
            <a:xfrm>
              <a:off x="6372957" y="3760909"/>
              <a:ext cx="657667"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43ED049E-9ABC-D3B5-6802-BD40389768E7}"/>
                </a:ext>
              </a:extLst>
            </p:cNvPr>
            <p:cNvSpPr/>
            <p:nvPr/>
          </p:nvSpPr>
          <p:spPr>
            <a:xfrm rot="5400000">
              <a:off x="6574151" y="3657274"/>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ECAD0C38-E82C-F9A8-923F-0232B42BCDC8}"/>
                </a:ext>
              </a:extLst>
            </p:cNvPr>
            <p:cNvCxnSpPr>
              <a:cxnSpLocks/>
            </p:cNvCxnSpPr>
            <p:nvPr/>
          </p:nvCxnSpPr>
          <p:spPr>
            <a:xfrm>
              <a:off x="6372957" y="3956473"/>
              <a:ext cx="2410662" cy="0"/>
            </a:xfrm>
            <a:prstGeom prst="line">
              <a:avLst/>
            </a:prstGeom>
            <a:ln w="571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4CB21E-2B89-A9F8-42C0-9B227BA4AE52}"/>
                </a:ext>
              </a:extLst>
            </p:cNvPr>
            <p:cNvCxnSpPr>
              <a:cxnSpLocks/>
            </p:cNvCxnSpPr>
            <p:nvPr/>
          </p:nvCxnSpPr>
          <p:spPr>
            <a:xfrm>
              <a:off x="7030624" y="1543722"/>
              <a:ext cx="0" cy="221260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80F77A-D03B-CEDD-45D2-A61B4BF31784}"/>
                </a:ext>
              </a:extLst>
            </p:cNvPr>
            <p:cNvCxnSpPr>
              <a:cxnSpLocks/>
            </p:cNvCxnSpPr>
            <p:nvPr/>
          </p:nvCxnSpPr>
          <p:spPr>
            <a:xfrm>
              <a:off x="7047900" y="1530490"/>
              <a:ext cx="1660415"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8A7E67A9-F1AC-4A74-C0BE-7F3CEF09619C}"/>
                </a:ext>
              </a:extLst>
            </p:cNvPr>
            <p:cNvSpPr/>
            <p:nvPr/>
          </p:nvSpPr>
          <p:spPr>
            <a:xfrm rot="5400000">
              <a:off x="7677152" y="1423273"/>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259DC54-C170-BD55-4551-96D6D4CE1CE0}"/>
                </a:ext>
              </a:extLst>
            </p:cNvPr>
            <p:cNvSpPr/>
            <p:nvPr/>
          </p:nvSpPr>
          <p:spPr>
            <a:xfrm>
              <a:off x="7810052" y="1182082"/>
              <a:ext cx="629018" cy="346249"/>
            </a:xfrm>
            <a:prstGeom prst="rect">
              <a:avLst/>
            </a:prstGeom>
          </p:spPr>
          <p:txBody>
            <a:bodyPr wrap="none">
              <a:spAutoFit/>
            </a:bodyPr>
            <a:lstStyle/>
            <a:p>
              <a:r>
                <a:rPr lang="en-US" sz="2400" b="1" dirty="0">
                  <a:solidFill>
                    <a:schemeClr val="accent1"/>
                  </a:solidFill>
                  <a:cs typeface="Helvetica" panose="020B0604020202020204" pitchFamily="34" charset="0"/>
                </a:rPr>
                <a:t>44°F</a:t>
              </a:r>
            </a:p>
          </p:txBody>
        </p:sp>
        <p:sp>
          <p:nvSpPr>
            <p:cNvPr id="50" name="Rectangle 49">
              <a:extLst>
                <a:ext uri="{FF2B5EF4-FFF2-40B4-BE49-F238E27FC236}">
                  <a16:creationId xmlns:a16="http://schemas.microsoft.com/office/drawing/2014/main" id="{15A44604-113E-C582-9906-DF9FE698B71F}"/>
                </a:ext>
              </a:extLst>
            </p:cNvPr>
            <p:cNvSpPr/>
            <p:nvPr/>
          </p:nvSpPr>
          <p:spPr>
            <a:xfrm>
              <a:off x="7150754" y="3992495"/>
              <a:ext cx="842295" cy="346249"/>
            </a:xfrm>
            <a:prstGeom prst="rect">
              <a:avLst/>
            </a:prstGeom>
          </p:spPr>
          <p:txBody>
            <a:bodyPr wrap="square">
              <a:spAutoFit/>
            </a:bodyPr>
            <a:lstStyle/>
            <a:p>
              <a:r>
                <a:rPr lang="en-US" sz="2400" b="1" dirty="0">
                  <a:solidFill>
                    <a:schemeClr val="accent1">
                      <a:lumMod val="40000"/>
                      <a:lumOff val="60000"/>
                    </a:schemeClr>
                  </a:solidFill>
                  <a:cs typeface="Helvetica" panose="020B0604020202020204" pitchFamily="34" charset="0"/>
                </a:rPr>
                <a:t>60°F</a:t>
              </a:r>
            </a:p>
          </p:txBody>
        </p:sp>
        <p:grpSp>
          <p:nvGrpSpPr>
            <p:cNvPr id="51" name="Group 50">
              <a:extLst>
                <a:ext uri="{FF2B5EF4-FFF2-40B4-BE49-F238E27FC236}">
                  <a16:creationId xmlns:a16="http://schemas.microsoft.com/office/drawing/2014/main" id="{F7EE4E94-C239-A399-3E86-1EA16AD9B62A}"/>
                </a:ext>
              </a:extLst>
            </p:cNvPr>
            <p:cNvGrpSpPr/>
            <p:nvPr/>
          </p:nvGrpSpPr>
          <p:grpSpPr>
            <a:xfrm>
              <a:off x="8062748" y="3806984"/>
              <a:ext cx="328643" cy="298977"/>
              <a:chOff x="3220720" y="2164080"/>
              <a:chExt cx="276361" cy="261801"/>
            </a:xfrm>
            <a:solidFill>
              <a:schemeClr val="bg1"/>
            </a:solidFill>
          </p:grpSpPr>
          <p:sp>
            <p:nvSpPr>
              <p:cNvPr id="52" name="Oval 51">
                <a:extLst>
                  <a:ext uri="{FF2B5EF4-FFF2-40B4-BE49-F238E27FC236}">
                    <a16:creationId xmlns:a16="http://schemas.microsoft.com/office/drawing/2014/main" id="{B412DFB3-F51B-8195-164D-0559683F415F}"/>
                  </a:ext>
                </a:extLst>
              </p:cNvPr>
              <p:cNvSpPr/>
              <p:nvPr/>
            </p:nvSpPr>
            <p:spPr>
              <a:xfrm>
                <a:off x="3220720" y="2164080"/>
                <a:ext cx="276361" cy="261801"/>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C7B7D4E3-BC38-7D11-6719-EF444EEDE8C8}"/>
                  </a:ext>
                </a:extLst>
              </p:cNvPr>
              <p:cNvSpPr/>
              <p:nvPr/>
            </p:nvSpPr>
            <p:spPr>
              <a:xfrm rot="16200000">
                <a:off x="3204490" y="2209241"/>
                <a:ext cx="229588" cy="170684"/>
              </a:xfrm>
              <a:prstGeom prst="triangle">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0D84F07-16BC-0AFA-274E-3DBBC2A8B516}"/>
                </a:ext>
              </a:extLst>
            </p:cNvPr>
            <p:cNvGrpSpPr>
              <a:grpSpLocks noChangeAspect="1"/>
            </p:cNvGrpSpPr>
            <p:nvPr/>
          </p:nvGrpSpPr>
          <p:grpSpPr>
            <a:xfrm>
              <a:off x="4734328" y="3108960"/>
              <a:ext cx="1621166" cy="961100"/>
              <a:chOff x="732148" y="2931866"/>
              <a:chExt cx="2948021" cy="1699952"/>
            </a:xfrm>
          </p:grpSpPr>
          <p:sp>
            <p:nvSpPr>
              <p:cNvPr id="7" name="Rectangle 6">
                <a:extLst>
                  <a:ext uri="{FF2B5EF4-FFF2-40B4-BE49-F238E27FC236}">
                    <a16:creationId xmlns:a16="http://schemas.microsoft.com/office/drawing/2014/main" id="{A7F4900C-876E-6245-4CB8-0E7A908D476F}"/>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B82D772B-7D47-5546-3FBA-64204679F65F}"/>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9FA85A0F-0E15-A96A-E2C5-52A2845288CC}"/>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Operation 9">
                <a:extLst>
                  <a:ext uri="{FF2B5EF4-FFF2-40B4-BE49-F238E27FC236}">
                    <a16:creationId xmlns:a16="http://schemas.microsoft.com/office/drawing/2014/main" id="{8815E302-D479-B150-3BD3-A435BAF4F59D}"/>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4FC25B1-8745-50DD-5F21-04839AFDD6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F1086AE-2E4B-69D7-2895-3E7D4859DB0D}"/>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F0E247-00C4-7F9D-3142-49A936D217D3}"/>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a:extLst>
                <a:ext uri="{FF2B5EF4-FFF2-40B4-BE49-F238E27FC236}">
                  <a16:creationId xmlns:a16="http://schemas.microsoft.com/office/drawing/2014/main" id="{8D447FEC-4C9D-A265-AF6C-7E8CA33E31F9}"/>
                </a:ext>
              </a:extLst>
            </p:cNvPr>
            <p:cNvSpPr/>
            <p:nvPr/>
          </p:nvSpPr>
          <p:spPr>
            <a:xfrm>
              <a:off x="5068761" y="2743560"/>
              <a:ext cx="941604" cy="253915"/>
            </a:xfrm>
            <a:prstGeom prst="rect">
              <a:avLst/>
            </a:prstGeom>
          </p:spPr>
          <p:txBody>
            <a:bodyPr wrap="none">
              <a:spAutoFit/>
            </a:bodyPr>
            <a:lstStyle/>
            <a:p>
              <a:r>
                <a:rPr lang="en-US" sz="1600" b="1" dirty="0">
                  <a:solidFill>
                    <a:schemeClr val="accent1"/>
                  </a:solidFill>
                  <a:cs typeface="Helvetica" panose="020B0604020202020204" pitchFamily="34" charset="0"/>
                </a:rPr>
                <a:t>Heat Pump</a:t>
              </a:r>
            </a:p>
          </p:txBody>
        </p:sp>
        <p:sp>
          <p:nvSpPr>
            <p:cNvPr id="61" name="Isosceles Triangle 60">
              <a:extLst>
                <a:ext uri="{FF2B5EF4-FFF2-40B4-BE49-F238E27FC236}">
                  <a16:creationId xmlns:a16="http://schemas.microsoft.com/office/drawing/2014/main" id="{A68CD6C5-9D5D-1E71-4309-54F0A45F5390}"/>
                </a:ext>
              </a:extLst>
            </p:cNvPr>
            <p:cNvSpPr/>
            <p:nvPr/>
          </p:nvSpPr>
          <p:spPr>
            <a:xfrm rot="16200000">
              <a:off x="6880577" y="3857617"/>
              <a:ext cx="193686" cy="207270"/>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69BEEA06-03DC-7411-5AC2-AB5C7F7021AB}"/>
                </a:ext>
              </a:extLst>
            </p:cNvPr>
            <p:cNvSpPr/>
            <p:nvPr/>
          </p:nvSpPr>
          <p:spPr>
            <a:xfrm rot="5400000">
              <a:off x="8597897" y="1434418"/>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296F70F0-41B8-57B1-8B89-56F6E63BC34A}"/>
                </a:ext>
              </a:extLst>
            </p:cNvPr>
            <p:cNvSpPr/>
            <p:nvPr/>
          </p:nvSpPr>
          <p:spPr>
            <a:xfrm>
              <a:off x="5081082" y="1417427"/>
              <a:ext cx="995706" cy="346249"/>
            </a:xfrm>
            <a:prstGeom prst="rect">
              <a:avLst/>
            </a:prstGeom>
          </p:spPr>
          <p:txBody>
            <a:bodyPr wrap="none">
              <a:spAutoFit/>
            </a:bodyPr>
            <a:lstStyle/>
            <a:p>
              <a:r>
                <a:rPr lang="en-US" sz="2400" b="1" dirty="0">
                  <a:solidFill>
                    <a:schemeClr val="tx2"/>
                  </a:solidFill>
                  <a:cs typeface="Helvetica" panose="020B0604020202020204" pitchFamily="34" charset="0"/>
                </a:rPr>
                <a:t>Cooling</a:t>
              </a:r>
            </a:p>
          </p:txBody>
        </p:sp>
      </p:grpSp>
      <p:sp>
        <p:nvSpPr>
          <p:cNvPr id="5" name="Oval 4">
            <a:extLst>
              <a:ext uri="{FF2B5EF4-FFF2-40B4-BE49-F238E27FC236}">
                <a16:creationId xmlns:a16="http://schemas.microsoft.com/office/drawing/2014/main" id="{687E8847-6528-C294-9ECE-3F56EA195F9E}"/>
              </a:ext>
            </a:extLst>
          </p:cNvPr>
          <p:cNvSpPr/>
          <p:nvPr/>
        </p:nvSpPr>
        <p:spPr>
          <a:xfrm>
            <a:off x="5040095" y="239527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Tree>
    <p:extLst>
      <p:ext uri="{BB962C8B-B14F-4D97-AF65-F5344CB8AC3E}">
        <p14:creationId xmlns:p14="http://schemas.microsoft.com/office/powerpoint/2010/main" val="138241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024002-854F-99E8-FB27-B396297FBBE5}"/>
              </a:ext>
            </a:extLst>
          </p:cNvPr>
          <p:cNvPicPr>
            <a:picLocks noChangeAspect="1"/>
          </p:cNvPicPr>
          <p:nvPr/>
        </p:nvPicPr>
        <p:blipFill>
          <a:blip r:embed="rId3"/>
          <a:stretch>
            <a:fillRect/>
          </a:stretch>
        </p:blipFill>
        <p:spPr>
          <a:xfrm>
            <a:off x="37891" y="960397"/>
            <a:ext cx="6933688" cy="5194083"/>
          </a:xfrm>
          <a:prstGeom prst="rect">
            <a:avLst/>
          </a:prstGeom>
        </p:spPr>
      </p:pic>
      <p:sp>
        <p:nvSpPr>
          <p:cNvPr id="2" name="Title 1">
            <a:extLst>
              <a:ext uri="{FF2B5EF4-FFF2-40B4-BE49-F238E27FC236}">
                <a16:creationId xmlns:a16="http://schemas.microsoft.com/office/drawing/2014/main" id="{24551E3B-C70E-60F4-7D46-ADDC4B3A9D97}"/>
              </a:ext>
            </a:extLst>
          </p:cNvPr>
          <p:cNvSpPr>
            <a:spLocks noGrp="1"/>
          </p:cNvSpPr>
          <p:nvPr>
            <p:ph type="title"/>
          </p:nvPr>
        </p:nvSpPr>
        <p:spPr/>
        <p:txBody>
          <a:bodyPr/>
          <a:lstStyle/>
          <a:p>
            <a:r>
              <a:rPr lang="en-US" dirty="0"/>
              <a:t>Challenge of Decarbonization</a:t>
            </a:r>
          </a:p>
        </p:txBody>
      </p:sp>
      <p:sp>
        <p:nvSpPr>
          <p:cNvPr id="4" name="Footer Placeholder 3">
            <a:extLst>
              <a:ext uri="{FF2B5EF4-FFF2-40B4-BE49-F238E27FC236}">
                <a16:creationId xmlns:a16="http://schemas.microsoft.com/office/drawing/2014/main" id="{181650B9-2127-93EE-3588-9E76A85BE614}"/>
              </a:ext>
            </a:extLst>
          </p:cNvPr>
          <p:cNvSpPr>
            <a:spLocks noGrp="1"/>
          </p:cNvSpPr>
          <p:nvPr>
            <p:ph type="ftr" sz="quarter" idx="3"/>
          </p:nvPr>
        </p:nvSpPr>
        <p:spPr/>
        <p:txBody>
          <a:bodyPr/>
          <a:lstStyle/>
          <a:p>
            <a:r>
              <a:rPr lang="en-US" dirty="0"/>
              <a:t>© 2025 Daikin Applied</a:t>
            </a:r>
          </a:p>
        </p:txBody>
      </p:sp>
      <p:sp>
        <p:nvSpPr>
          <p:cNvPr id="11" name="Rectangle 10">
            <a:extLst>
              <a:ext uri="{FF2B5EF4-FFF2-40B4-BE49-F238E27FC236}">
                <a16:creationId xmlns:a16="http://schemas.microsoft.com/office/drawing/2014/main" id="{1C336E5A-0945-4542-5037-B16DE000C859}"/>
              </a:ext>
            </a:extLst>
          </p:cNvPr>
          <p:cNvSpPr/>
          <p:nvPr/>
        </p:nvSpPr>
        <p:spPr>
          <a:xfrm>
            <a:off x="1443421" y="2382345"/>
            <a:ext cx="3810000" cy="1821792"/>
          </a:xfrm>
          <a:prstGeom prst="rect">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8" name="Rectangle 17">
            <a:extLst>
              <a:ext uri="{FF2B5EF4-FFF2-40B4-BE49-F238E27FC236}">
                <a16:creationId xmlns:a16="http://schemas.microsoft.com/office/drawing/2014/main" id="{2D114B7E-F106-57EE-AEF7-9E53316DF876}"/>
              </a:ext>
            </a:extLst>
          </p:cNvPr>
          <p:cNvSpPr/>
          <p:nvPr/>
        </p:nvSpPr>
        <p:spPr>
          <a:xfrm>
            <a:off x="6384643" y="960398"/>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9" name="Oval 18">
            <a:extLst>
              <a:ext uri="{FF2B5EF4-FFF2-40B4-BE49-F238E27FC236}">
                <a16:creationId xmlns:a16="http://schemas.microsoft.com/office/drawing/2014/main" id="{BAEB5A63-1E99-B6C8-A614-20512337E16D}"/>
              </a:ext>
            </a:extLst>
          </p:cNvPr>
          <p:cNvSpPr/>
          <p:nvPr/>
        </p:nvSpPr>
        <p:spPr>
          <a:xfrm>
            <a:off x="3726773" y="513124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0" name="Oval 19">
            <a:extLst>
              <a:ext uri="{FF2B5EF4-FFF2-40B4-BE49-F238E27FC236}">
                <a16:creationId xmlns:a16="http://schemas.microsoft.com/office/drawing/2014/main" id="{113688C5-94E2-90D9-4490-DD746526783D}"/>
              </a:ext>
            </a:extLst>
          </p:cNvPr>
          <p:cNvSpPr/>
          <p:nvPr/>
        </p:nvSpPr>
        <p:spPr>
          <a:xfrm>
            <a:off x="780998" y="248257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1" name="Oval 20">
            <a:extLst>
              <a:ext uri="{FF2B5EF4-FFF2-40B4-BE49-F238E27FC236}">
                <a16:creationId xmlns:a16="http://schemas.microsoft.com/office/drawing/2014/main" id="{54080405-CD01-BB4B-0E9B-B6C5003A41DD}"/>
              </a:ext>
            </a:extLst>
          </p:cNvPr>
          <p:cNvSpPr/>
          <p:nvPr/>
        </p:nvSpPr>
        <p:spPr>
          <a:xfrm>
            <a:off x="5173649" y="355743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grpSp>
        <p:nvGrpSpPr>
          <p:cNvPr id="3" name="Group 2">
            <a:extLst>
              <a:ext uri="{FF2B5EF4-FFF2-40B4-BE49-F238E27FC236}">
                <a16:creationId xmlns:a16="http://schemas.microsoft.com/office/drawing/2014/main" id="{00CA13CD-1D2C-7D65-3C35-6136544D1A7D}"/>
              </a:ext>
            </a:extLst>
          </p:cNvPr>
          <p:cNvGrpSpPr/>
          <p:nvPr/>
        </p:nvGrpSpPr>
        <p:grpSpPr>
          <a:xfrm>
            <a:off x="6312438" y="1576110"/>
            <a:ext cx="5418729" cy="4208882"/>
            <a:chOff x="4734328" y="1182082"/>
            <a:chExt cx="4064047" cy="3156662"/>
          </a:xfrm>
        </p:grpSpPr>
        <p:cxnSp>
          <p:nvCxnSpPr>
            <p:cNvPr id="35" name="Straight Connector 34">
              <a:extLst>
                <a:ext uri="{FF2B5EF4-FFF2-40B4-BE49-F238E27FC236}">
                  <a16:creationId xmlns:a16="http://schemas.microsoft.com/office/drawing/2014/main" id="{7A6EB041-0F95-25B3-D7E0-BB0FE7330EA7}"/>
                </a:ext>
              </a:extLst>
            </p:cNvPr>
            <p:cNvCxnSpPr>
              <a:cxnSpLocks/>
            </p:cNvCxnSpPr>
            <p:nvPr/>
          </p:nvCxnSpPr>
          <p:spPr>
            <a:xfrm>
              <a:off x="7551868" y="2668079"/>
              <a:ext cx="258184" cy="0"/>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827292-AB86-6FD0-559E-DBDFD98D1A09}"/>
                </a:ext>
              </a:extLst>
            </p:cNvPr>
            <p:cNvCxnSpPr>
              <a:cxnSpLocks/>
            </p:cNvCxnSpPr>
            <p:nvPr/>
          </p:nvCxnSpPr>
          <p:spPr>
            <a:xfrm>
              <a:off x="6372957" y="3760909"/>
              <a:ext cx="657667" cy="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43ED049E-9ABC-D3B5-6802-BD40389768E7}"/>
                </a:ext>
              </a:extLst>
            </p:cNvPr>
            <p:cNvSpPr/>
            <p:nvPr/>
          </p:nvSpPr>
          <p:spPr>
            <a:xfrm rot="5400000">
              <a:off x="6574151" y="3657274"/>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ECAD0C38-E82C-F9A8-923F-0232B42BCDC8}"/>
                </a:ext>
              </a:extLst>
            </p:cNvPr>
            <p:cNvCxnSpPr>
              <a:cxnSpLocks/>
            </p:cNvCxnSpPr>
            <p:nvPr/>
          </p:nvCxnSpPr>
          <p:spPr>
            <a:xfrm>
              <a:off x="6372957" y="3956473"/>
              <a:ext cx="2410662" cy="0"/>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4CB21E-2B89-A9F8-42C0-9B227BA4AE52}"/>
                </a:ext>
              </a:extLst>
            </p:cNvPr>
            <p:cNvCxnSpPr>
              <a:cxnSpLocks/>
            </p:cNvCxnSpPr>
            <p:nvPr/>
          </p:nvCxnSpPr>
          <p:spPr>
            <a:xfrm>
              <a:off x="7030624" y="1543722"/>
              <a:ext cx="0" cy="221260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542EDAD-077C-0AAA-4ACD-336CAF4EF3C2}"/>
                </a:ext>
              </a:extLst>
            </p:cNvPr>
            <p:cNvSpPr/>
            <p:nvPr/>
          </p:nvSpPr>
          <p:spPr>
            <a:xfrm>
              <a:off x="7680963" y="2192545"/>
              <a:ext cx="747648" cy="960558"/>
            </a:xfrm>
            <a:prstGeom prst="roundRect">
              <a:avLst/>
            </a:prstGeom>
            <a:ln w="19050">
              <a:solidFill>
                <a:schemeClr val="bg1">
                  <a:lumMod val="65000"/>
                </a:schemeClr>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31" name="Rectangle: Rounded Corners 30">
              <a:extLst>
                <a:ext uri="{FF2B5EF4-FFF2-40B4-BE49-F238E27FC236}">
                  <a16:creationId xmlns:a16="http://schemas.microsoft.com/office/drawing/2014/main" id="{0ADFE72D-9742-0A58-C884-CB599814A7F3}"/>
                </a:ext>
              </a:extLst>
            </p:cNvPr>
            <p:cNvSpPr/>
            <p:nvPr/>
          </p:nvSpPr>
          <p:spPr>
            <a:xfrm>
              <a:off x="7731477" y="2233063"/>
              <a:ext cx="659914" cy="604749"/>
            </a:xfrm>
            <a:prstGeom prst="roundRect">
              <a:avLst/>
            </a:prstGeom>
            <a:gradFill>
              <a:gsLst>
                <a:gs pos="0">
                  <a:srgbClr val="FFC000"/>
                </a:gs>
                <a:gs pos="80000">
                  <a:srgbClr val="C00000"/>
                </a:gs>
                <a:gs pos="100000">
                  <a:srgbClr val="C00000"/>
                </a:gs>
              </a:gsLst>
              <a:lin ang="16200000" scaled="0"/>
            </a:gradFill>
            <a:ln w="19050">
              <a:solidFill>
                <a:schemeClr val="bg1">
                  <a:lumMod val="65000"/>
                </a:schemeClr>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cxnSp>
          <p:nvCxnSpPr>
            <p:cNvPr id="32" name="Straight Connector 31">
              <a:extLst>
                <a:ext uri="{FF2B5EF4-FFF2-40B4-BE49-F238E27FC236}">
                  <a16:creationId xmlns:a16="http://schemas.microsoft.com/office/drawing/2014/main" id="{9480F77A-D03B-CEDD-45D2-A61B4BF31784}"/>
                </a:ext>
              </a:extLst>
            </p:cNvPr>
            <p:cNvCxnSpPr>
              <a:cxnSpLocks/>
            </p:cNvCxnSpPr>
            <p:nvPr/>
          </p:nvCxnSpPr>
          <p:spPr>
            <a:xfrm>
              <a:off x="7047900" y="1530490"/>
              <a:ext cx="1660415" cy="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BB1DB9-65BF-8C16-30D9-6214ECD39018}"/>
                </a:ext>
              </a:extLst>
            </p:cNvPr>
            <p:cNvCxnSpPr>
              <a:cxnSpLocks/>
            </p:cNvCxnSpPr>
            <p:nvPr/>
          </p:nvCxnSpPr>
          <p:spPr>
            <a:xfrm>
              <a:off x="8280010" y="1543722"/>
              <a:ext cx="0" cy="745974"/>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AA9D36-643C-0F4B-19C3-BBA06B10623D}"/>
                </a:ext>
              </a:extLst>
            </p:cNvPr>
            <p:cNvCxnSpPr>
              <a:cxnSpLocks/>
            </p:cNvCxnSpPr>
            <p:nvPr/>
          </p:nvCxnSpPr>
          <p:spPr>
            <a:xfrm>
              <a:off x="7551868" y="2693655"/>
              <a:ext cx="0" cy="1262818"/>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989FF56E-5092-7539-9508-63B286783834}"/>
                </a:ext>
              </a:extLst>
            </p:cNvPr>
            <p:cNvSpPr/>
            <p:nvPr/>
          </p:nvSpPr>
          <p:spPr>
            <a:xfrm>
              <a:off x="7455025" y="3347518"/>
              <a:ext cx="193686" cy="207270"/>
            </a:xfrm>
            <a:prstGeom prst="triangle">
              <a:avLst/>
            </a:prstGeom>
            <a:solidFill>
              <a:srgbClr val="FBBA00"/>
            </a:solidFill>
            <a:ln>
              <a:solidFill>
                <a:srgbClr val="FB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8A7E67A9-F1AC-4A74-C0BE-7F3CEF09619C}"/>
                </a:ext>
              </a:extLst>
            </p:cNvPr>
            <p:cNvSpPr/>
            <p:nvPr/>
          </p:nvSpPr>
          <p:spPr>
            <a:xfrm rot="5400000">
              <a:off x="7677152" y="1423273"/>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259DC54-C170-BD55-4551-96D6D4CE1CE0}"/>
                </a:ext>
              </a:extLst>
            </p:cNvPr>
            <p:cNvSpPr/>
            <p:nvPr/>
          </p:nvSpPr>
          <p:spPr>
            <a:xfrm>
              <a:off x="7810052" y="1182082"/>
              <a:ext cx="757660" cy="346249"/>
            </a:xfrm>
            <a:prstGeom prst="rect">
              <a:avLst/>
            </a:prstGeom>
          </p:spPr>
          <p:txBody>
            <a:bodyPr wrap="none">
              <a:spAutoFit/>
            </a:bodyPr>
            <a:lstStyle/>
            <a:p>
              <a:r>
                <a:rPr lang="en-US" sz="2400" b="1" dirty="0">
                  <a:solidFill>
                    <a:srgbClr val="C00000"/>
                  </a:solidFill>
                  <a:cs typeface="Helvetica" panose="020B0604020202020204" pitchFamily="34" charset="0"/>
                </a:rPr>
                <a:t>130°F</a:t>
              </a:r>
            </a:p>
          </p:txBody>
        </p:sp>
        <p:sp>
          <p:nvSpPr>
            <p:cNvPr id="50" name="Rectangle 49">
              <a:extLst>
                <a:ext uri="{FF2B5EF4-FFF2-40B4-BE49-F238E27FC236}">
                  <a16:creationId xmlns:a16="http://schemas.microsoft.com/office/drawing/2014/main" id="{15A44604-113E-C582-9906-DF9FE698B71F}"/>
                </a:ext>
              </a:extLst>
            </p:cNvPr>
            <p:cNvSpPr/>
            <p:nvPr/>
          </p:nvSpPr>
          <p:spPr>
            <a:xfrm>
              <a:off x="7150754" y="3992495"/>
              <a:ext cx="842295" cy="346249"/>
            </a:xfrm>
            <a:prstGeom prst="rect">
              <a:avLst/>
            </a:prstGeom>
          </p:spPr>
          <p:txBody>
            <a:bodyPr wrap="square">
              <a:spAutoFit/>
            </a:bodyPr>
            <a:lstStyle/>
            <a:p>
              <a:r>
                <a:rPr lang="en-US" sz="2400" b="1" dirty="0">
                  <a:solidFill>
                    <a:srgbClr val="FFC000"/>
                  </a:solidFill>
                  <a:cs typeface="Helvetica" panose="020B0604020202020204" pitchFamily="34" charset="0"/>
                </a:rPr>
                <a:t>100°F</a:t>
              </a:r>
            </a:p>
          </p:txBody>
        </p:sp>
        <p:grpSp>
          <p:nvGrpSpPr>
            <p:cNvPr id="51" name="Group 50">
              <a:extLst>
                <a:ext uri="{FF2B5EF4-FFF2-40B4-BE49-F238E27FC236}">
                  <a16:creationId xmlns:a16="http://schemas.microsoft.com/office/drawing/2014/main" id="{F7EE4E94-C239-A399-3E86-1EA16AD9B62A}"/>
                </a:ext>
              </a:extLst>
            </p:cNvPr>
            <p:cNvGrpSpPr/>
            <p:nvPr/>
          </p:nvGrpSpPr>
          <p:grpSpPr>
            <a:xfrm>
              <a:off x="8062748" y="3806984"/>
              <a:ext cx="328643" cy="298977"/>
              <a:chOff x="3220720" y="2164080"/>
              <a:chExt cx="276361" cy="261801"/>
            </a:xfrm>
          </p:grpSpPr>
          <p:sp>
            <p:nvSpPr>
              <p:cNvPr id="52" name="Oval 51">
                <a:extLst>
                  <a:ext uri="{FF2B5EF4-FFF2-40B4-BE49-F238E27FC236}">
                    <a16:creationId xmlns:a16="http://schemas.microsoft.com/office/drawing/2014/main" id="{B412DFB3-F51B-8195-164D-0559683F415F}"/>
                  </a:ext>
                </a:extLst>
              </p:cNvPr>
              <p:cNvSpPr/>
              <p:nvPr/>
            </p:nvSpPr>
            <p:spPr>
              <a:xfrm>
                <a:off x="3220720" y="2164080"/>
                <a:ext cx="276361" cy="261801"/>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C7B7D4E3-BC38-7D11-6719-EF444EEDE8C8}"/>
                  </a:ext>
                </a:extLst>
              </p:cNvPr>
              <p:cNvSpPr/>
              <p:nvPr/>
            </p:nvSpPr>
            <p:spPr>
              <a:xfrm rot="16200000">
                <a:off x="3204490" y="2209241"/>
                <a:ext cx="229588" cy="170684"/>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0D84F07-16BC-0AFA-274E-3DBBC2A8B516}"/>
                </a:ext>
              </a:extLst>
            </p:cNvPr>
            <p:cNvGrpSpPr>
              <a:grpSpLocks noChangeAspect="1"/>
            </p:cNvGrpSpPr>
            <p:nvPr/>
          </p:nvGrpSpPr>
          <p:grpSpPr>
            <a:xfrm>
              <a:off x="4734328" y="3108960"/>
              <a:ext cx="1621166" cy="961100"/>
              <a:chOff x="732148" y="2931866"/>
              <a:chExt cx="2948021" cy="1699952"/>
            </a:xfrm>
          </p:grpSpPr>
          <p:sp>
            <p:nvSpPr>
              <p:cNvPr id="7" name="Rectangle 6">
                <a:extLst>
                  <a:ext uri="{FF2B5EF4-FFF2-40B4-BE49-F238E27FC236}">
                    <a16:creationId xmlns:a16="http://schemas.microsoft.com/office/drawing/2014/main" id="{A7F4900C-876E-6245-4CB8-0E7A908D476F}"/>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B82D772B-7D47-5546-3FBA-64204679F65F}"/>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9FA85A0F-0E15-A96A-E2C5-52A2845288CC}"/>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Operation 9">
                <a:extLst>
                  <a:ext uri="{FF2B5EF4-FFF2-40B4-BE49-F238E27FC236}">
                    <a16:creationId xmlns:a16="http://schemas.microsoft.com/office/drawing/2014/main" id="{8815E302-D479-B150-3BD3-A435BAF4F59D}"/>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4FC25B1-8745-50DD-5F21-04839AFDD6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F1086AE-2E4B-69D7-2895-3E7D4859DB0D}"/>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F0E247-00C4-7F9D-3142-49A936D217D3}"/>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a:extLst>
                <a:ext uri="{FF2B5EF4-FFF2-40B4-BE49-F238E27FC236}">
                  <a16:creationId xmlns:a16="http://schemas.microsoft.com/office/drawing/2014/main" id="{8D447FEC-4C9D-A265-AF6C-7E8CA33E31F9}"/>
                </a:ext>
              </a:extLst>
            </p:cNvPr>
            <p:cNvSpPr/>
            <p:nvPr/>
          </p:nvSpPr>
          <p:spPr>
            <a:xfrm>
              <a:off x="5068761" y="2743560"/>
              <a:ext cx="941604" cy="253916"/>
            </a:xfrm>
            <a:prstGeom prst="rect">
              <a:avLst/>
            </a:prstGeom>
          </p:spPr>
          <p:txBody>
            <a:bodyPr wrap="none">
              <a:spAutoFit/>
            </a:bodyPr>
            <a:lstStyle/>
            <a:p>
              <a:r>
                <a:rPr lang="en-US" sz="1600" b="1" dirty="0">
                  <a:solidFill>
                    <a:schemeClr val="accent1"/>
                  </a:solidFill>
                  <a:cs typeface="Helvetica" panose="020B0604020202020204" pitchFamily="34" charset="0"/>
                </a:rPr>
                <a:t>Heat Pump</a:t>
              </a:r>
            </a:p>
          </p:txBody>
        </p:sp>
        <p:sp>
          <p:nvSpPr>
            <p:cNvPr id="58" name="Rectangle 57">
              <a:extLst>
                <a:ext uri="{FF2B5EF4-FFF2-40B4-BE49-F238E27FC236}">
                  <a16:creationId xmlns:a16="http://schemas.microsoft.com/office/drawing/2014/main" id="{206B2699-FAD2-140B-92AD-DE33B4227B7C}"/>
                </a:ext>
              </a:extLst>
            </p:cNvPr>
            <p:cNvSpPr/>
            <p:nvPr/>
          </p:nvSpPr>
          <p:spPr>
            <a:xfrm>
              <a:off x="7359989" y="1930015"/>
              <a:ext cx="1266119" cy="253916"/>
            </a:xfrm>
            <a:prstGeom prst="rect">
              <a:avLst/>
            </a:prstGeom>
          </p:spPr>
          <p:txBody>
            <a:bodyPr wrap="square" lIns="91440" tIns="45720" rIns="91440" bIns="45720" anchor="t">
              <a:spAutoFit/>
            </a:bodyPr>
            <a:lstStyle/>
            <a:p>
              <a:pPr algn="ctr"/>
              <a:r>
                <a:rPr lang="en-US" sz="1600" b="1" dirty="0">
                  <a:solidFill>
                    <a:schemeClr val="accent1"/>
                  </a:solidFill>
                  <a:cs typeface="Helvetica" panose="020B0604020202020204" pitchFamily="34" charset="0"/>
                </a:rPr>
                <a:t>Boiler</a:t>
              </a:r>
            </a:p>
          </p:txBody>
        </p:sp>
        <p:sp>
          <p:nvSpPr>
            <p:cNvPr id="61" name="Isosceles Triangle 60">
              <a:extLst>
                <a:ext uri="{FF2B5EF4-FFF2-40B4-BE49-F238E27FC236}">
                  <a16:creationId xmlns:a16="http://schemas.microsoft.com/office/drawing/2014/main" id="{A68CD6C5-9D5D-1E71-4309-54F0A45F5390}"/>
                </a:ext>
              </a:extLst>
            </p:cNvPr>
            <p:cNvSpPr/>
            <p:nvPr/>
          </p:nvSpPr>
          <p:spPr>
            <a:xfrm rot="16200000">
              <a:off x="6880577" y="3857617"/>
              <a:ext cx="193686" cy="207270"/>
            </a:xfrm>
            <a:prstGeom prst="triangle">
              <a:avLst/>
            </a:prstGeom>
            <a:solidFill>
              <a:srgbClr val="FBBA00"/>
            </a:solidFill>
            <a:ln>
              <a:solidFill>
                <a:srgbClr val="FB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69BEEA06-03DC-7411-5AC2-AB5C7F7021AB}"/>
                </a:ext>
              </a:extLst>
            </p:cNvPr>
            <p:cNvSpPr/>
            <p:nvPr/>
          </p:nvSpPr>
          <p:spPr>
            <a:xfrm rot="5400000">
              <a:off x="8597897" y="1434418"/>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296F70F0-41B8-57B1-8B89-56F6E63BC34A}"/>
                </a:ext>
              </a:extLst>
            </p:cNvPr>
            <p:cNvSpPr/>
            <p:nvPr/>
          </p:nvSpPr>
          <p:spPr>
            <a:xfrm>
              <a:off x="5081082" y="1417427"/>
              <a:ext cx="984885" cy="346249"/>
            </a:xfrm>
            <a:prstGeom prst="rect">
              <a:avLst/>
            </a:prstGeom>
          </p:spPr>
          <p:txBody>
            <a:bodyPr wrap="none">
              <a:spAutoFit/>
            </a:bodyPr>
            <a:lstStyle/>
            <a:p>
              <a:r>
                <a:rPr lang="en-US" sz="2400" b="1" dirty="0">
                  <a:solidFill>
                    <a:srgbClr val="C00000"/>
                  </a:solidFill>
                  <a:cs typeface="Helvetica" panose="020B0604020202020204" pitchFamily="34" charset="0"/>
                </a:rPr>
                <a:t>Heating</a:t>
              </a:r>
            </a:p>
          </p:txBody>
        </p:sp>
      </p:grpSp>
      <p:sp>
        <p:nvSpPr>
          <p:cNvPr id="5" name="Oval 4">
            <a:extLst>
              <a:ext uri="{FF2B5EF4-FFF2-40B4-BE49-F238E27FC236}">
                <a16:creationId xmlns:a16="http://schemas.microsoft.com/office/drawing/2014/main" id="{915F0C8E-B089-F45F-0B46-51C96A63A944}"/>
              </a:ext>
            </a:extLst>
          </p:cNvPr>
          <p:cNvSpPr/>
          <p:nvPr/>
        </p:nvSpPr>
        <p:spPr>
          <a:xfrm>
            <a:off x="5040095" y="239527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5" name="Isosceles Triangle 14">
            <a:extLst>
              <a:ext uri="{FF2B5EF4-FFF2-40B4-BE49-F238E27FC236}">
                <a16:creationId xmlns:a16="http://schemas.microsoft.com/office/drawing/2014/main" id="{4AD24499-9CD5-BFB7-894E-21B7E5FADE17}"/>
              </a:ext>
            </a:extLst>
          </p:cNvPr>
          <p:cNvSpPr/>
          <p:nvPr/>
        </p:nvSpPr>
        <p:spPr>
          <a:xfrm>
            <a:off x="10298293" y="3825096"/>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Isosceles Triangle 22">
            <a:extLst>
              <a:ext uri="{FF2B5EF4-FFF2-40B4-BE49-F238E27FC236}">
                <a16:creationId xmlns:a16="http://schemas.microsoft.com/office/drawing/2014/main" id="{DD7CD367-72ED-9AFA-1E93-2ECA5D430A31}"/>
              </a:ext>
            </a:extLst>
          </p:cNvPr>
          <p:cNvSpPr/>
          <p:nvPr/>
        </p:nvSpPr>
        <p:spPr>
          <a:xfrm>
            <a:off x="10516014" y="3818755"/>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4" name="Isosceles Triangle 23">
            <a:extLst>
              <a:ext uri="{FF2B5EF4-FFF2-40B4-BE49-F238E27FC236}">
                <a16:creationId xmlns:a16="http://schemas.microsoft.com/office/drawing/2014/main" id="{5148EE39-AAD4-4D7B-64BF-DB3F1A2F7971}"/>
              </a:ext>
            </a:extLst>
          </p:cNvPr>
          <p:cNvSpPr/>
          <p:nvPr/>
        </p:nvSpPr>
        <p:spPr>
          <a:xfrm>
            <a:off x="10754579" y="3826743"/>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6" name="Isosceles Triangle 25">
            <a:extLst>
              <a:ext uri="{FF2B5EF4-FFF2-40B4-BE49-F238E27FC236}">
                <a16:creationId xmlns:a16="http://schemas.microsoft.com/office/drawing/2014/main" id="{FB542A22-ABB5-4EE7-718B-85F644B495C4}"/>
              </a:ext>
            </a:extLst>
          </p:cNvPr>
          <p:cNvSpPr/>
          <p:nvPr/>
        </p:nvSpPr>
        <p:spPr>
          <a:xfrm>
            <a:off x="10976503" y="3827970"/>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2640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8A730-AA58-6344-80D7-584B600AAD28}"/>
              </a:ext>
            </a:extLst>
          </p:cNvPr>
          <p:cNvPicPr>
            <a:picLocks noChangeAspect="1"/>
          </p:cNvPicPr>
          <p:nvPr/>
        </p:nvPicPr>
        <p:blipFill>
          <a:blip r:embed="rId3"/>
          <a:stretch>
            <a:fillRect/>
          </a:stretch>
        </p:blipFill>
        <p:spPr>
          <a:xfrm>
            <a:off x="8136909" y="1589081"/>
            <a:ext cx="1248248" cy="1248248"/>
          </a:xfrm>
          <a:prstGeom prst="rect">
            <a:avLst/>
          </a:prstGeom>
        </p:spPr>
      </p:pic>
      <p:sp>
        <p:nvSpPr>
          <p:cNvPr id="2" name="Title 1">
            <a:extLst>
              <a:ext uri="{FF2B5EF4-FFF2-40B4-BE49-F238E27FC236}">
                <a16:creationId xmlns:a16="http://schemas.microsoft.com/office/drawing/2014/main" id="{8434FA77-08BB-409B-BFB7-7A74633543E5}"/>
              </a:ext>
            </a:extLst>
          </p:cNvPr>
          <p:cNvSpPr>
            <a:spLocks noGrp="1"/>
          </p:cNvSpPr>
          <p:nvPr>
            <p:ph type="ctrTitle"/>
          </p:nvPr>
        </p:nvSpPr>
        <p:spPr/>
        <p:txBody>
          <a:bodyPr/>
          <a:lstStyle/>
          <a:p>
            <a:r>
              <a:rPr lang="en-US" dirty="0"/>
              <a:t>Refrigerants</a:t>
            </a:r>
          </a:p>
        </p:txBody>
      </p:sp>
      <p:sp>
        <p:nvSpPr>
          <p:cNvPr id="3" name="Footer Placeholder 2">
            <a:extLst>
              <a:ext uri="{FF2B5EF4-FFF2-40B4-BE49-F238E27FC236}">
                <a16:creationId xmlns:a16="http://schemas.microsoft.com/office/drawing/2014/main" id="{8EE792CF-EC41-4F41-836F-D2AFB184DA58}"/>
              </a:ext>
            </a:extLst>
          </p:cNvPr>
          <p:cNvSpPr>
            <a:spLocks noGrp="1"/>
          </p:cNvSpPr>
          <p:nvPr>
            <p:ph type="ftr" sz="quarter" idx="10"/>
          </p:nvPr>
        </p:nvSpPr>
        <p:spPr/>
        <p:txBody>
          <a:bodyPr/>
          <a:lstStyle/>
          <a:p>
            <a:r>
              <a:rPr lang="en-US" sz="800" dirty="0"/>
              <a:t>© 2025 Daikin Applied  </a:t>
            </a:r>
          </a:p>
        </p:txBody>
      </p:sp>
      <p:pic>
        <p:nvPicPr>
          <p:cNvPr id="7" name="Picture 6">
            <a:extLst>
              <a:ext uri="{FF2B5EF4-FFF2-40B4-BE49-F238E27FC236}">
                <a16:creationId xmlns:a16="http://schemas.microsoft.com/office/drawing/2014/main" id="{7FEB01AB-AECA-DAF0-AD1A-523C480A73FD}"/>
              </a:ext>
            </a:extLst>
          </p:cNvPr>
          <p:cNvPicPr>
            <a:picLocks noChangeAspect="1"/>
          </p:cNvPicPr>
          <p:nvPr/>
        </p:nvPicPr>
        <p:blipFill>
          <a:blip r:embed="rId4"/>
          <a:stretch>
            <a:fillRect/>
          </a:stretch>
        </p:blipFill>
        <p:spPr>
          <a:xfrm>
            <a:off x="5927767" y="863600"/>
            <a:ext cx="7331415" cy="4899408"/>
          </a:xfrm>
          <a:prstGeom prst="rect">
            <a:avLst/>
          </a:prstGeom>
        </p:spPr>
      </p:pic>
    </p:spTree>
    <p:extLst>
      <p:ext uri="{BB962C8B-B14F-4D97-AF65-F5344CB8AC3E}">
        <p14:creationId xmlns:p14="http://schemas.microsoft.com/office/powerpoint/2010/main" val="191668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49375" y="1184701"/>
            <a:ext cx="10900504" cy="3904135"/>
          </a:xfrm>
        </p:spPr>
        <p:txBody>
          <a:bodyPr>
            <a:normAutofit fontScale="92500"/>
          </a:bodyPr>
          <a:lstStyle/>
          <a:p>
            <a:pPr>
              <a:spcAft>
                <a:spcPts val="1600"/>
              </a:spcAft>
            </a:pPr>
            <a:r>
              <a:rPr lang="en-US" sz="2133"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600"/>
              </a:spcAft>
            </a:pPr>
            <a:r>
              <a:rPr lang="en-US" sz="2133" dirty="0"/>
              <a:t> Always consult your state &amp; local codes, which may take precedence over standards which vary in adoption, complete or partial, by state.  Also note that a state may adopt a different year of the standard than the latest version.</a:t>
            </a:r>
          </a:p>
          <a:p>
            <a:pPr>
              <a:spcAft>
                <a:spcPts val="1600"/>
              </a:spcAft>
            </a:pPr>
            <a:r>
              <a:rPr lang="en-US" sz="2133" dirty="0"/>
              <a:t>The local Authority Having Jurisdiction (AHJ) has the final authority in interpreting code requirements.</a:t>
            </a:r>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95845" y="6457014"/>
            <a:ext cx="4351704" cy="365125"/>
          </a:xfrm>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6591-C8C8-427A-93FE-48540C4CB354}"/>
              </a:ext>
            </a:extLst>
          </p:cNvPr>
          <p:cNvSpPr>
            <a:spLocks noGrp="1"/>
          </p:cNvSpPr>
          <p:nvPr>
            <p:ph type="title"/>
          </p:nvPr>
        </p:nvSpPr>
        <p:spPr/>
        <p:txBody>
          <a:bodyPr/>
          <a:lstStyle/>
          <a:p>
            <a:r>
              <a:rPr lang="en-US" dirty="0"/>
              <a:t>Global Warming Potential</a:t>
            </a:r>
          </a:p>
        </p:txBody>
      </p:sp>
      <p:sp>
        <p:nvSpPr>
          <p:cNvPr id="4" name="Circle: Hollow 3">
            <a:extLst>
              <a:ext uri="{FF2B5EF4-FFF2-40B4-BE49-F238E27FC236}">
                <a16:creationId xmlns:a16="http://schemas.microsoft.com/office/drawing/2014/main" id="{E720FBE6-BA77-4E7A-870D-AC488FE2B568}"/>
              </a:ext>
            </a:extLst>
          </p:cNvPr>
          <p:cNvSpPr/>
          <p:nvPr/>
        </p:nvSpPr>
        <p:spPr>
          <a:xfrm>
            <a:off x="5122304" y="2358188"/>
            <a:ext cx="3752343" cy="3741823"/>
          </a:xfrm>
          <a:prstGeom prst="donut">
            <a:avLst>
              <a:gd name="adj" fmla="val 7805"/>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637F706B-BA2E-40DC-BF09-59C6D1D81A9B}"/>
              </a:ext>
            </a:extLst>
          </p:cNvPr>
          <p:cNvSpPr txBox="1">
            <a:spLocks/>
          </p:cNvSpPr>
          <p:nvPr/>
        </p:nvSpPr>
        <p:spPr>
          <a:xfrm>
            <a:off x="881792" y="515168"/>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pic>
        <p:nvPicPr>
          <p:cNvPr id="6" name="Picture 5">
            <a:extLst>
              <a:ext uri="{FF2B5EF4-FFF2-40B4-BE49-F238E27FC236}">
                <a16:creationId xmlns:a16="http://schemas.microsoft.com/office/drawing/2014/main" id="{B3B2459D-16EC-48A4-AB4F-418804BA3C8C}"/>
              </a:ext>
            </a:extLst>
          </p:cNvPr>
          <p:cNvPicPr>
            <a:picLocks noChangeAspect="1"/>
          </p:cNvPicPr>
          <p:nvPr/>
        </p:nvPicPr>
        <p:blipFill>
          <a:blip r:embed="rId4"/>
          <a:stretch>
            <a:fillRect/>
          </a:stretch>
        </p:blipFill>
        <p:spPr>
          <a:xfrm>
            <a:off x="5481494" y="2709562"/>
            <a:ext cx="3000852" cy="3000852"/>
          </a:xfrm>
          <a:prstGeom prst="rect">
            <a:avLst/>
          </a:prstGeom>
        </p:spPr>
      </p:pic>
      <p:pic>
        <p:nvPicPr>
          <p:cNvPr id="7" name="Picture 6">
            <a:extLst>
              <a:ext uri="{FF2B5EF4-FFF2-40B4-BE49-F238E27FC236}">
                <a16:creationId xmlns:a16="http://schemas.microsoft.com/office/drawing/2014/main" id="{C2A51A01-0D5D-46F4-8208-2896747B8D53}"/>
              </a:ext>
            </a:extLst>
          </p:cNvPr>
          <p:cNvPicPr>
            <a:picLocks noChangeAspect="1"/>
          </p:cNvPicPr>
          <p:nvPr/>
        </p:nvPicPr>
        <p:blipFill>
          <a:blip r:embed="rId5">
            <a:duotone>
              <a:schemeClr val="accent5">
                <a:shade val="45000"/>
                <a:satMod val="135000"/>
              </a:schemeClr>
              <a:prstClr val="white"/>
            </a:duotone>
          </a:blip>
          <a:stretch>
            <a:fillRect/>
          </a:stretch>
        </p:blipFill>
        <p:spPr>
          <a:xfrm>
            <a:off x="474123" y="815833"/>
            <a:ext cx="3069013" cy="3069013"/>
          </a:xfrm>
          <a:prstGeom prst="rect">
            <a:avLst/>
          </a:prstGeom>
          <a:effectLst>
            <a:glow rad="127000">
              <a:srgbClr val="FFFF00"/>
            </a:glow>
          </a:effectLst>
        </p:spPr>
      </p:pic>
      <p:sp>
        <p:nvSpPr>
          <p:cNvPr id="10" name="Oval 9">
            <a:extLst>
              <a:ext uri="{FF2B5EF4-FFF2-40B4-BE49-F238E27FC236}">
                <a16:creationId xmlns:a16="http://schemas.microsoft.com/office/drawing/2014/main" id="{62909904-4C21-4958-BAEE-A12281E050BC}"/>
              </a:ext>
            </a:extLst>
          </p:cNvPr>
          <p:cNvSpPr/>
          <p:nvPr/>
        </p:nvSpPr>
        <p:spPr>
          <a:xfrm>
            <a:off x="9488335" y="4388126"/>
            <a:ext cx="556260" cy="5013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5AFE2C-0981-4DBF-800E-4777DC54C4E5}"/>
              </a:ext>
            </a:extLst>
          </p:cNvPr>
          <p:cNvSpPr/>
          <p:nvPr/>
        </p:nvSpPr>
        <p:spPr>
          <a:xfrm>
            <a:off x="9716935" y="3949975"/>
            <a:ext cx="110490" cy="6695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2153A6-7986-44AA-B70E-12B1027F89D4}"/>
              </a:ext>
            </a:extLst>
          </p:cNvPr>
          <p:cNvSpPr/>
          <p:nvPr/>
        </p:nvSpPr>
        <p:spPr>
          <a:xfrm>
            <a:off x="9640735" y="4346216"/>
            <a:ext cx="2514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C962FAD-0BF4-4AC6-9B6C-18A890224E17}"/>
              </a:ext>
            </a:extLst>
          </p:cNvPr>
          <p:cNvSpPr/>
          <p:nvPr/>
        </p:nvSpPr>
        <p:spPr>
          <a:xfrm>
            <a:off x="9667405" y="4297177"/>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5817AA-51CB-4A78-B604-6EF5EC6E81EE}"/>
              </a:ext>
            </a:extLst>
          </p:cNvPr>
          <p:cNvSpPr/>
          <p:nvPr/>
        </p:nvSpPr>
        <p:spPr>
          <a:xfrm rot="19049778">
            <a:off x="9812376" y="4324987"/>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5D29C5-83C6-48EE-AB7E-5E31BA42F726}"/>
              </a:ext>
            </a:extLst>
          </p:cNvPr>
          <p:cNvSpPr/>
          <p:nvPr/>
        </p:nvSpPr>
        <p:spPr>
          <a:xfrm rot="12844926">
            <a:off x="9576532" y="4377243"/>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8952B74-12F7-446E-88BF-8910DBEE5F32}"/>
              </a:ext>
            </a:extLst>
          </p:cNvPr>
          <p:cNvSpPr/>
          <p:nvPr/>
        </p:nvSpPr>
        <p:spPr>
          <a:xfrm>
            <a:off x="9716935" y="3315467"/>
            <a:ext cx="110490" cy="6695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C48E616-CE00-4EA9-9C53-27C2CD098BE9}"/>
              </a:ext>
            </a:extLst>
          </p:cNvPr>
          <p:cNvPicPr>
            <a:picLocks noChangeAspect="1"/>
          </p:cNvPicPr>
          <p:nvPr/>
        </p:nvPicPr>
        <p:blipFill>
          <a:blip r:embed="rId6"/>
          <a:stretch>
            <a:fillRect/>
          </a:stretch>
        </p:blipFill>
        <p:spPr>
          <a:xfrm>
            <a:off x="8906020" y="3023980"/>
            <a:ext cx="2006620" cy="2006620"/>
          </a:xfrm>
          <a:prstGeom prst="rect">
            <a:avLst/>
          </a:prstGeom>
        </p:spPr>
      </p:pic>
      <p:sp>
        <p:nvSpPr>
          <p:cNvPr id="31" name="Circle: Hollow 30">
            <a:extLst>
              <a:ext uri="{FF2B5EF4-FFF2-40B4-BE49-F238E27FC236}">
                <a16:creationId xmlns:a16="http://schemas.microsoft.com/office/drawing/2014/main" id="{9708414C-2073-4846-9723-23344E0F1E88}"/>
              </a:ext>
            </a:extLst>
          </p:cNvPr>
          <p:cNvSpPr/>
          <p:nvPr/>
        </p:nvSpPr>
        <p:spPr>
          <a:xfrm>
            <a:off x="5110140" y="2358188"/>
            <a:ext cx="3752343" cy="3741823"/>
          </a:xfrm>
          <a:prstGeom prst="donut">
            <a:avLst>
              <a:gd name="adj" fmla="val 7805"/>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Rounded Corners 18">
            <a:extLst>
              <a:ext uri="{FF2B5EF4-FFF2-40B4-BE49-F238E27FC236}">
                <a16:creationId xmlns:a16="http://schemas.microsoft.com/office/drawing/2014/main" id="{D44D32BE-D2A3-457B-88EE-91C6104FC4E6}"/>
              </a:ext>
            </a:extLst>
          </p:cNvPr>
          <p:cNvSpPr/>
          <p:nvPr/>
        </p:nvSpPr>
        <p:spPr>
          <a:xfrm rot="1595825" flipV="1">
            <a:off x="3594251" y="3305419"/>
            <a:ext cx="1182141" cy="126523"/>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2" name="Rectangle: Rounded Corners 31">
            <a:extLst>
              <a:ext uri="{FF2B5EF4-FFF2-40B4-BE49-F238E27FC236}">
                <a16:creationId xmlns:a16="http://schemas.microsoft.com/office/drawing/2014/main" id="{3DDCB7DA-5C5F-4D66-8073-61EB160DCF33}"/>
              </a:ext>
            </a:extLst>
          </p:cNvPr>
          <p:cNvSpPr/>
          <p:nvPr/>
        </p:nvSpPr>
        <p:spPr>
          <a:xfrm rot="645053" flipV="1">
            <a:off x="3905533" y="2533285"/>
            <a:ext cx="911622" cy="120180"/>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3" name="Rectangle: Rounded Corners 32">
            <a:extLst>
              <a:ext uri="{FF2B5EF4-FFF2-40B4-BE49-F238E27FC236}">
                <a16:creationId xmlns:a16="http://schemas.microsoft.com/office/drawing/2014/main" id="{FF08B6CD-DAE5-4C39-B38C-ECAFC9C5193B}"/>
              </a:ext>
            </a:extLst>
          </p:cNvPr>
          <p:cNvSpPr/>
          <p:nvPr/>
        </p:nvSpPr>
        <p:spPr>
          <a:xfrm rot="2411247" flipV="1">
            <a:off x="3309647" y="3909723"/>
            <a:ext cx="847115" cy="131919"/>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8" name="Footer Placeholder 3">
            <a:extLst>
              <a:ext uri="{FF2B5EF4-FFF2-40B4-BE49-F238E27FC236}">
                <a16:creationId xmlns:a16="http://schemas.microsoft.com/office/drawing/2014/main" id="{00FBF56C-F012-39A4-0DE6-A7D507762666}"/>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custDataLst>
      <p:tags r:id="rId1"/>
    </p:custDataLst>
    <p:extLst>
      <p:ext uri="{BB962C8B-B14F-4D97-AF65-F5344CB8AC3E}">
        <p14:creationId xmlns:p14="http://schemas.microsoft.com/office/powerpoint/2010/main" val="1477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0"/>
                                        <p:tgtEl>
                                          <p:spTgt spid="16"/>
                                        </p:tgtEl>
                                      </p:cBhvr>
                                    </p:animEffect>
                                  </p:childTnLst>
                                </p:cTn>
                              </p:par>
                              <p:par>
                                <p:cTn id="8" presetID="19" presetClass="emph" presetSubtype="0" fill="hold" grpId="0" nodeType="withEffect">
                                  <p:stCondLst>
                                    <p:cond delay="2900"/>
                                  </p:stCondLst>
                                  <p:childTnLst>
                                    <p:animClr clrSpc="rgb" dir="cw">
                                      <p:cBhvr override="childStyle">
                                        <p:cTn id="9" dur="5000" fill="hold"/>
                                        <p:tgtEl>
                                          <p:spTgt spid="31"/>
                                        </p:tgtEl>
                                        <p:attrNameLst>
                                          <p:attrName>style.color</p:attrName>
                                        </p:attrNameLst>
                                      </p:cBhvr>
                                      <p:to>
                                        <a:srgbClr val="FE0000"/>
                                      </p:to>
                                    </p:animClr>
                                    <p:animClr clrSpc="rgb" dir="cw">
                                      <p:cBhvr>
                                        <p:cTn id="10" dur="5000" fill="hold"/>
                                        <p:tgtEl>
                                          <p:spTgt spid="31"/>
                                        </p:tgtEl>
                                        <p:attrNameLst>
                                          <p:attrName>fillcolor</p:attrName>
                                        </p:attrNameLst>
                                      </p:cBhvr>
                                      <p:to>
                                        <a:srgbClr val="FE0000"/>
                                      </p:to>
                                    </p:animClr>
                                    <p:set>
                                      <p:cBhvr>
                                        <p:cTn id="11" dur="5000" fill="hold"/>
                                        <p:tgtEl>
                                          <p:spTgt spid="31"/>
                                        </p:tgtEl>
                                        <p:attrNameLst>
                                          <p:attrName>fill.type</p:attrName>
                                        </p:attrNameLst>
                                      </p:cBhvr>
                                      <p:to>
                                        <p:strVal val="solid"/>
                                      </p:to>
                                    </p:set>
                                    <p:set>
                                      <p:cBhvr>
                                        <p:cTn id="12" dur="5000" fill="hold"/>
                                        <p:tgtEl>
                                          <p:spTgt spid="31"/>
                                        </p:tgtEl>
                                        <p:attrNameLst>
                                          <p:attrName>fill.on</p:attrName>
                                        </p:attrNameLst>
                                      </p:cBhvr>
                                      <p:to>
                                        <p:strVal val="true"/>
                                      </p:to>
                                    </p:set>
                                  </p:childTnLst>
                                </p:cTn>
                              </p:par>
                              <p:par>
                                <p:cTn id="13" presetID="26" presetClass="emph" presetSubtype="0" repeatCount="3000" fill="hold" grpId="0" nodeType="withEffect">
                                  <p:stCondLst>
                                    <p:cond delay="0"/>
                                  </p:stCondLst>
                                  <p:childTnLst>
                                    <p:animEffect transition="out" filter="fade">
                                      <p:cBhvr>
                                        <p:cTn id="14" dur="2000" tmFilter="0, 0; .2, .5; .8, .5; 1, 0"/>
                                        <p:tgtEl>
                                          <p:spTgt spid="32"/>
                                        </p:tgtEl>
                                      </p:cBhvr>
                                    </p:animEffect>
                                    <p:animScale>
                                      <p:cBhvr>
                                        <p:cTn id="15" dur="1000" autoRev="1" fill="hold"/>
                                        <p:tgtEl>
                                          <p:spTgt spid="32"/>
                                        </p:tgtEl>
                                      </p:cBhvr>
                                      <p:by x="105000" y="105000"/>
                                    </p:animScale>
                                  </p:childTnLst>
                                </p:cTn>
                              </p:par>
                              <p:par>
                                <p:cTn id="16" presetID="26" presetClass="emph" presetSubtype="0" repeatCount="3000" fill="hold" grpId="0" nodeType="withEffect">
                                  <p:stCondLst>
                                    <p:cond delay="0"/>
                                  </p:stCondLst>
                                  <p:childTnLst>
                                    <p:animEffect transition="out" filter="fade">
                                      <p:cBhvr>
                                        <p:cTn id="17" dur="2000" tmFilter="0, 0; .2, .5; .8, .5; 1, 0"/>
                                        <p:tgtEl>
                                          <p:spTgt spid="19"/>
                                        </p:tgtEl>
                                      </p:cBhvr>
                                    </p:animEffect>
                                    <p:animScale>
                                      <p:cBhvr>
                                        <p:cTn id="18" dur="1000" autoRev="1" fill="hold"/>
                                        <p:tgtEl>
                                          <p:spTgt spid="19"/>
                                        </p:tgtEl>
                                      </p:cBhvr>
                                      <p:by x="105000" y="105000"/>
                                    </p:animScale>
                                  </p:childTnLst>
                                </p:cTn>
                              </p:par>
                              <p:par>
                                <p:cTn id="19" presetID="26" presetClass="emph" presetSubtype="0" repeatCount="3000" fill="hold" grpId="0" nodeType="withEffect">
                                  <p:stCondLst>
                                    <p:cond delay="0"/>
                                  </p:stCondLst>
                                  <p:childTnLst>
                                    <p:animEffect transition="out" filter="fade">
                                      <p:cBhvr>
                                        <p:cTn id="20" dur="2000" tmFilter="0, 0; .2, .5; .8, .5; 1, 0"/>
                                        <p:tgtEl>
                                          <p:spTgt spid="33"/>
                                        </p:tgtEl>
                                      </p:cBhvr>
                                    </p:animEffect>
                                    <p:animScale>
                                      <p:cBhvr>
                                        <p:cTn id="21" dur="1000" autoRev="1" fill="hold"/>
                                        <p:tgtEl>
                                          <p:spTgt spid="33"/>
                                        </p:tgtEl>
                                      </p:cBhvr>
                                      <p:by x="105000" y="105000"/>
                                    </p:animScale>
                                  </p:childTnLst>
                                </p:cTn>
                              </p:par>
                              <p:par>
                                <p:cTn id="22" presetID="26" presetClass="emph" presetSubtype="0" repeatCount="3000" fill="hold" nodeType="withEffect">
                                  <p:stCondLst>
                                    <p:cond delay="0"/>
                                  </p:stCondLst>
                                  <p:childTnLst>
                                    <p:animEffect transition="out" filter="fade">
                                      <p:cBhvr>
                                        <p:cTn id="23" dur="2000" tmFilter="0, 0; .2, .5; .8, .5; 1, 0"/>
                                        <p:tgtEl>
                                          <p:spTgt spid="7"/>
                                        </p:tgtEl>
                                      </p:cBhvr>
                                    </p:animEffect>
                                    <p:animScale>
                                      <p:cBhvr>
                                        <p:cTn id="24" dur="1000" autoRev="1" fill="hold"/>
                                        <p:tgtEl>
                                          <p:spTgt spid="7"/>
                                        </p:tgtEl>
                                      </p:cBhvr>
                                      <p:by x="105000" y="105000"/>
                                    </p:animScale>
                                  </p:childTnLst>
                                </p:cTn>
                              </p:par>
                            </p:childTnLst>
                          </p:cTn>
                        </p:par>
                        <p:par>
                          <p:cTn id="25" fill="hold">
                            <p:stCondLst>
                              <p:cond delay="79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31" grpId="0" animBg="1"/>
      <p:bldP spid="19"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Operation 5">
            <a:extLst>
              <a:ext uri="{FF2B5EF4-FFF2-40B4-BE49-F238E27FC236}">
                <a16:creationId xmlns:a16="http://schemas.microsoft.com/office/drawing/2014/main" id="{A6041D1A-1CBC-EDDD-65DA-B1D614671B73}"/>
              </a:ext>
            </a:extLst>
          </p:cNvPr>
          <p:cNvSpPr/>
          <p:nvPr/>
        </p:nvSpPr>
        <p:spPr>
          <a:xfrm rot="5400000">
            <a:off x="4884798" y="-3223131"/>
            <a:ext cx="2422407" cy="1073987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2742"/>
              <a:gd name="connsiteY0" fmla="*/ 0 h 10000"/>
              <a:gd name="connsiteX1" fmla="*/ 12742 w 12742"/>
              <a:gd name="connsiteY1" fmla="*/ 9 h 10000"/>
              <a:gd name="connsiteX2" fmla="*/ 8000 w 12742"/>
              <a:gd name="connsiteY2" fmla="*/ 10000 h 10000"/>
              <a:gd name="connsiteX3" fmla="*/ 2000 w 12742"/>
              <a:gd name="connsiteY3" fmla="*/ 10000 h 10000"/>
              <a:gd name="connsiteX4" fmla="*/ 0 w 12742"/>
              <a:gd name="connsiteY4" fmla="*/ 0 h 10000"/>
              <a:gd name="connsiteX0" fmla="*/ 0 w 14822"/>
              <a:gd name="connsiteY0" fmla="*/ 0 h 10000"/>
              <a:gd name="connsiteX1" fmla="*/ 14822 w 14822"/>
              <a:gd name="connsiteY1" fmla="*/ 9 h 10000"/>
              <a:gd name="connsiteX2" fmla="*/ 10080 w 14822"/>
              <a:gd name="connsiteY2" fmla="*/ 10000 h 10000"/>
              <a:gd name="connsiteX3" fmla="*/ 4080 w 14822"/>
              <a:gd name="connsiteY3" fmla="*/ 10000 h 10000"/>
              <a:gd name="connsiteX4" fmla="*/ 0 w 14822"/>
              <a:gd name="connsiteY4" fmla="*/ 0 h 10000"/>
              <a:gd name="connsiteX0" fmla="*/ 0 w 14822"/>
              <a:gd name="connsiteY0" fmla="*/ 0 h 10000"/>
              <a:gd name="connsiteX1" fmla="*/ 14822 w 14822"/>
              <a:gd name="connsiteY1" fmla="*/ 9 h 10000"/>
              <a:gd name="connsiteX2" fmla="*/ 10080 w 14822"/>
              <a:gd name="connsiteY2" fmla="*/ 10000 h 10000"/>
              <a:gd name="connsiteX3" fmla="*/ 5120 w 14822"/>
              <a:gd name="connsiteY3" fmla="*/ 9991 h 10000"/>
              <a:gd name="connsiteX4" fmla="*/ 0 w 14822"/>
              <a:gd name="connsiteY4" fmla="*/ 0 h 10000"/>
              <a:gd name="connsiteX0" fmla="*/ 0 w 14822"/>
              <a:gd name="connsiteY0" fmla="*/ 0 h 9991"/>
              <a:gd name="connsiteX1" fmla="*/ 14822 w 14822"/>
              <a:gd name="connsiteY1" fmla="*/ 9 h 9991"/>
              <a:gd name="connsiteX2" fmla="*/ 8945 w 14822"/>
              <a:gd name="connsiteY2" fmla="*/ 9991 h 9991"/>
              <a:gd name="connsiteX3" fmla="*/ 5120 w 14822"/>
              <a:gd name="connsiteY3" fmla="*/ 9991 h 9991"/>
              <a:gd name="connsiteX4" fmla="*/ 0 w 14822"/>
              <a:gd name="connsiteY4" fmla="*/ 0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 h="9991">
                <a:moveTo>
                  <a:pt x="0" y="0"/>
                </a:moveTo>
                <a:lnTo>
                  <a:pt x="14822" y="9"/>
                </a:lnTo>
                <a:lnTo>
                  <a:pt x="8945" y="9991"/>
                </a:lnTo>
                <a:lnTo>
                  <a:pt x="5120" y="9991"/>
                </a:lnTo>
                <a:lnTo>
                  <a:pt x="0" y="0"/>
                </a:lnTo>
                <a:close/>
              </a:path>
            </a:pathLst>
          </a:custGeom>
          <a:gradFill>
            <a:gsLst>
              <a:gs pos="100000">
                <a:schemeClr val="accent1">
                  <a:lumMod val="5000"/>
                  <a:lumOff val="95000"/>
                </a:schemeClr>
              </a:gs>
              <a:gs pos="0">
                <a:schemeClr val="accent6"/>
              </a:gs>
            </a:gsLst>
            <a:lin ang="5400000" scaled="1"/>
          </a:gradFill>
          <a:ln>
            <a:noFill/>
          </a:ln>
        </p:spPr>
        <p:style>
          <a:lnRef idx="2">
            <a:schemeClr val="accent6"/>
          </a:lnRef>
          <a:fillRef idx="1">
            <a:schemeClr val="lt1"/>
          </a:fillRef>
          <a:effectRef idx="0">
            <a:schemeClr val="accent6"/>
          </a:effectRef>
          <a:fontRef idx="minor">
            <a:schemeClr val="dk1"/>
          </a:fontRef>
        </p:style>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 name="Title 1"/>
          <p:cNvSpPr>
            <a:spLocks noGrp="1"/>
          </p:cNvSpPr>
          <p:nvPr>
            <p:ph type="title"/>
          </p:nvPr>
        </p:nvSpPr>
        <p:spPr/>
        <p:txBody>
          <a:bodyPr anchor="ctr">
            <a:noAutofit/>
          </a:bodyPr>
          <a:lstStyle/>
          <a:p>
            <a:r>
              <a:rPr lang="en-US" dirty="0"/>
              <a:t>GWP is Not the Full Measure of Emissions</a:t>
            </a:r>
          </a:p>
        </p:txBody>
      </p:sp>
      <p:sp>
        <p:nvSpPr>
          <p:cNvPr id="7" name="Equals 6">
            <a:extLst>
              <a:ext uri="{FF2B5EF4-FFF2-40B4-BE49-F238E27FC236}">
                <a16:creationId xmlns:a16="http://schemas.microsoft.com/office/drawing/2014/main" id="{BC375B85-BFFD-457A-A7F0-31C62C429A66}"/>
              </a:ext>
            </a:extLst>
          </p:cNvPr>
          <p:cNvSpPr/>
          <p:nvPr/>
        </p:nvSpPr>
        <p:spPr>
          <a:xfrm>
            <a:off x="7495999" y="1646409"/>
            <a:ext cx="949277" cy="920488"/>
          </a:xfrm>
          <a:prstGeom prst="mathEqual">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Cross 4">
            <a:extLst>
              <a:ext uri="{FF2B5EF4-FFF2-40B4-BE49-F238E27FC236}">
                <a16:creationId xmlns:a16="http://schemas.microsoft.com/office/drawing/2014/main" id="{435DEC76-D881-4B97-926E-B32F9DA8AC32}"/>
              </a:ext>
            </a:extLst>
          </p:cNvPr>
          <p:cNvSpPr>
            <a:spLocks noChangeAspect="1"/>
          </p:cNvSpPr>
          <p:nvPr/>
        </p:nvSpPr>
        <p:spPr>
          <a:xfrm>
            <a:off x="3456898" y="1726121"/>
            <a:ext cx="782079" cy="761068"/>
          </a:xfrm>
          <a:prstGeom prst="plus">
            <a:avLst>
              <a:gd name="adj" fmla="val 37147"/>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Content Placeholder 2">
            <a:extLst>
              <a:ext uri="{FF2B5EF4-FFF2-40B4-BE49-F238E27FC236}">
                <a16:creationId xmlns:a16="http://schemas.microsoft.com/office/drawing/2014/main" id="{6B7B94D3-D644-4B8F-A244-31F5E4ECB525}"/>
              </a:ext>
            </a:extLst>
          </p:cNvPr>
          <p:cNvSpPr txBox="1">
            <a:spLocks/>
          </p:cNvSpPr>
          <p:nvPr/>
        </p:nvSpPr>
        <p:spPr>
          <a:xfrm>
            <a:off x="596154" y="3429000"/>
            <a:ext cx="10999695" cy="1691413"/>
          </a:xfrm>
          <a:prstGeom prst="rect">
            <a:avLst/>
          </a:prstGeom>
          <a:noFill/>
          <a:ln>
            <a:noFill/>
          </a:ln>
        </p:spPr>
        <p:txBody>
          <a:bodyPr vert="horz" lIns="121920" tIns="60960" rIns="121920" bIns="6096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642" lvl="1" indent="-231642">
              <a:spcBef>
                <a:spcPts val="0"/>
              </a:spcBef>
              <a:spcAft>
                <a:spcPts val="800"/>
              </a:spcAft>
              <a:buClr>
                <a:schemeClr val="tx2"/>
              </a:buClr>
              <a:buSzPct val="100000"/>
              <a:buFont typeface="Arial" panose="020B0604020202020204" pitchFamily="34" charset="0"/>
              <a:buChar char="•"/>
            </a:pPr>
            <a:r>
              <a:rPr lang="en-US" sz="2000" dirty="0">
                <a:latin typeface="Arial" panose="020B0604020202020204" pitchFamily="34" charset="0"/>
              </a:rPr>
              <a:t>Majority of climate impact from HVAC is electrical power generation over equipment lifetime</a:t>
            </a:r>
          </a:p>
          <a:p>
            <a:pPr marL="231642" lvl="1" indent="-231642">
              <a:spcBef>
                <a:spcPts val="0"/>
              </a:spcBef>
              <a:spcAft>
                <a:spcPts val="800"/>
              </a:spcAft>
              <a:buClr>
                <a:schemeClr val="tx2"/>
              </a:buClr>
              <a:buSzPct val="100000"/>
              <a:buFont typeface="Arial" panose="020B0604020202020204" pitchFamily="34" charset="0"/>
              <a:buChar char="•"/>
            </a:pPr>
            <a:r>
              <a:rPr lang="en-US" sz="2000" dirty="0">
                <a:latin typeface="Arial" panose="020B0604020202020204" pitchFamily="34" charset="0"/>
              </a:rPr>
              <a:t>A lower GWP refrigerant with lower efficiency could actually create more global warming!</a:t>
            </a:r>
          </a:p>
        </p:txBody>
      </p:sp>
      <p:sp>
        <p:nvSpPr>
          <p:cNvPr id="8" name="Rectangle: Rounded Corners 7">
            <a:extLst>
              <a:ext uri="{FF2B5EF4-FFF2-40B4-BE49-F238E27FC236}">
                <a16:creationId xmlns:a16="http://schemas.microsoft.com/office/drawing/2014/main" id="{0F122B86-30EA-4462-860D-0AAA1CDD7C12}"/>
              </a:ext>
            </a:extLst>
          </p:cNvPr>
          <p:cNvSpPr/>
          <p:nvPr/>
        </p:nvSpPr>
        <p:spPr>
          <a:xfrm>
            <a:off x="756653" y="1015558"/>
            <a:ext cx="2586440" cy="21639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Black" panose="020B0A04020102020204" pitchFamily="34" charset="0"/>
              </a:rPr>
              <a:t>Direct Effect from Refrigerant</a:t>
            </a:r>
          </a:p>
        </p:txBody>
      </p:sp>
      <p:sp>
        <p:nvSpPr>
          <p:cNvPr id="15" name="Rectangle: Rounded Corners 14">
            <a:extLst>
              <a:ext uri="{FF2B5EF4-FFF2-40B4-BE49-F238E27FC236}">
                <a16:creationId xmlns:a16="http://schemas.microsoft.com/office/drawing/2014/main" id="{06AACDAC-E133-4A91-BD0D-E27084AA4B4D}"/>
              </a:ext>
            </a:extLst>
          </p:cNvPr>
          <p:cNvSpPr/>
          <p:nvPr/>
        </p:nvSpPr>
        <p:spPr>
          <a:xfrm>
            <a:off x="4335146" y="1006594"/>
            <a:ext cx="2933245" cy="21728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Arial Black" panose="020B0A04020102020204" pitchFamily="34" charset="0"/>
              </a:rPr>
              <a:t>Indirect Effect from Energy Use</a:t>
            </a:r>
          </a:p>
        </p:txBody>
      </p:sp>
      <p:sp>
        <p:nvSpPr>
          <p:cNvPr id="16" name="Rectangle: Rounded Corners 15">
            <a:extLst>
              <a:ext uri="{FF2B5EF4-FFF2-40B4-BE49-F238E27FC236}">
                <a16:creationId xmlns:a16="http://schemas.microsoft.com/office/drawing/2014/main" id="{20DB7664-108D-484B-9ACD-F7AF5003CAC9}"/>
              </a:ext>
            </a:extLst>
          </p:cNvPr>
          <p:cNvSpPr/>
          <p:nvPr/>
        </p:nvSpPr>
        <p:spPr>
          <a:xfrm>
            <a:off x="8445277" y="1015559"/>
            <a:ext cx="3261975" cy="24134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Arial Black" panose="020B0A04020102020204" pitchFamily="34" charset="0"/>
              </a:rPr>
              <a:t>Life Cycle Climate Performance</a:t>
            </a:r>
          </a:p>
          <a:p>
            <a:pPr algn="ctr"/>
            <a:r>
              <a:rPr lang="en-US" sz="2667" dirty="0">
                <a:solidFill>
                  <a:schemeClr val="tx1"/>
                </a:solidFill>
                <a:latin typeface="Arial Black" panose="020B0A04020102020204" pitchFamily="34" charset="0"/>
              </a:rPr>
              <a:t>(LCCP)</a:t>
            </a:r>
          </a:p>
        </p:txBody>
      </p:sp>
      <p:sp>
        <p:nvSpPr>
          <p:cNvPr id="17" name="TextBox 16">
            <a:extLst>
              <a:ext uri="{FF2B5EF4-FFF2-40B4-BE49-F238E27FC236}">
                <a16:creationId xmlns:a16="http://schemas.microsoft.com/office/drawing/2014/main" id="{58C26BDD-CFB1-4BCB-8168-8CEBB396971A}"/>
              </a:ext>
            </a:extLst>
          </p:cNvPr>
          <p:cNvSpPr txBox="1"/>
          <p:nvPr/>
        </p:nvSpPr>
        <p:spPr>
          <a:xfrm>
            <a:off x="295846" y="5843526"/>
            <a:ext cx="10787141" cy="523220"/>
          </a:xfrm>
          <a:prstGeom prst="rect">
            <a:avLst/>
          </a:prstGeom>
          <a:noFill/>
        </p:spPr>
        <p:txBody>
          <a:bodyPr wrap="square" rtlCol="0">
            <a:spAutoFit/>
          </a:bodyPr>
          <a:lstStyle/>
          <a:p>
            <a:r>
              <a:rPr lang="en-US" sz="1400" dirty="0">
                <a:solidFill>
                  <a:srgbClr val="555555"/>
                </a:solidFill>
              </a:rPr>
              <a:t>Source: Zhang M., et al. 2011. “Life Cycle Climate Performance Model for Residential Heat Pump Systems.” AHRTI Report 09003-01 </a:t>
            </a:r>
          </a:p>
          <a:p>
            <a:endParaRPr lang="en-US" sz="1400" dirty="0"/>
          </a:p>
        </p:txBody>
      </p:sp>
      <p:sp>
        <p:nvSpPr>
          <p:cNvPr id="13" name="Footer Placeholder 4">
            <a:extLst>
              <a:ext uri="{FF2B5EF4-FFF2-40B4-BE49-F238E27FC236}">
                <a16:creationId xmlns:a16="http://schemas.microsoft.com/office/drawing/2014/main" id="{B7844C0A-48C1-4348-8FBF-8B26DCFBC2B0}"/>
              </a:ext>
            </a:extLst>
          </p:cNvPr>
          <p:cNvSpPr>
            <a:spLocks noGrp="1"/>
          </p:cNvSpPr>
          <p:nvPr>
            <p:ph type="ftr" sz="quarter" idx="3"/>
          </p:nvPr>
        </p:nvSpPr>
        <p:spPr>
          <a:xfrm>
            <a:off x="295845" y="6457014"/>
            <a:ext cx="4351704" cy="365125"/>
          </a:xfrm>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sp>
        <p:nvSpPr>
          <p:cNvPr id="4" name="Rectangle: Rounded Corners 3">
            <a:extLst>
              <a:ext uri="{FF2B5EF4-FFF2-40B4-BE49-F238E27FC236}">
                <a16:creationId xmlns:a16="http://schemas.microsoft.com/office/drawing/2014/main" id="{966ABD9A-8EAF-7587-3FBD-17C0FBECBC6C}"/>
              </a:ext>
            </a:extLst>
          </p:cNvPr>
          <p:cNvSpPr/>
          <p:nvPr/>
        </p:nvSpPr>
        <p:spPr>
          <a:xfrm>
            <a:off x="484751" y="4284701"/>
            <a:ext cx="11111096" cy="426785"/>
          </a:xfrm>
          <a:prstGeom prst="round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square" lIns="121920" tIns="121920" rIns="121920" bIns="121920" rtlCol="0" anchor="ctr">
            <a:noAutofit/>
          </a:bodyPr>
          <a:lstStyle/>
          <a:p>
            <a:pPr>
              <a:spcAft>
                <a:spcPts val="533"/>
              </a:spcAft>
            </a:pPr>
            <a:endParaRPr lang="en-US" sz="2133" b="1" dirty="0">
              <a:solidFill>
                <a:schemeClr val="tx2"/>
              </a:solidFill>
            </a:endParaRPr>
          </a:p>
        </p:txBody>
      </p:sp>
    </p:spTree>
    <p:extLst>
      <p:ext uri="{BB962C8B-B14F-4D97-AF65-F5344CB8AC3E}">
        <p14:creationId xmlns:p14="http://schemas.microsoft.com/office/powerpoint/2010/main" val="36701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02FFB-2DCE-44D3-6CBC-D4159659FAB4}"/>
              </a:ext>
            </a:extLst>
          </p:cNvPr>
          <p:cNvSpPr>
            <a:spLocks noGrp="1"/>
          </p:cNvSpPr>
          <p:nvPr>
            <p:ph type="title"/>
          </p:nvPr>
        </p:nvSpPr>
        <p:spPr/>
        <p:txBody>
          <a:bodyPr/>
          <a:lstStyle/>
          <a:p>
            <a:r>
              <a:rPr lang="en-US" dirty="0"/>
              <a:t>Lifetime Emissions</a:t>
            </a:r>
          </a:p>
        </p:txBody>
      </p:sp>
      <p:sp>
        <p:nvSpPr>
          <p:cNvPr id="6" name="TextBox 5">
            <a:extLst>
              <a:ext uri="{FF2B5EF4-FFF2-40B4-BE49-F238E27FC236}">
                <a16:creationId xmlns:a16="http://schemas.microsoft.com/office/drawing/2014/main" id="{917C5B6D-AC80-2F1C-64CB-852DA8328459}"/>
              </a:ext>
            </a:extLst>
          </p:cNvPr>
          <p:cNvSpPr txBox="1"/>
          <p:nvPr/>
        </p:nvSpPr>
        <p:spPr>
          <a:xfrm>
            <a:off x="3435867" y="5850307"/>
            <a:ext cx="5923723" cy="830997"/>
          </a:xfrm>
          <a:prstGeom prst="rect">
            <a:avLst/>
          </a:prstGeom>
          <a:noFill/>
        </p:spPr>
        <p:txBody>
          <a:bodyPr wrap="square" rtlCol="0" anchor="t">
            <a:spAutoFit/>
          </a:bodyPr>
          <a:lstStyle>
            <a:defPPr>
              <a:defRPr lang="en-US"/>
            </a:defPPr>
            <a:lvl1pPr marL="230188" indent="-230188">
              <a:spcBef>
                <a:spcPct val="20000"/>
              </a:spcBef>
              <a:buClr>
                <a:srgbClr val="0B024A"/>
              </a:buClr>
              <a:buSzPct val="120000"/>
              <a:buFont typeface="Arial" panose="020B0604020202020204" pitchFamily="34" charset="0"/>
              <a:buChar char="›"/>
              <a:defRPr sz="1400">
                <a:solidFill>
                  <a:srgbClr val="0B024A"/>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n-US" sz="800" dirty="0">
                <a:solidFill>
                  <a:schemeClr val="tx1"/>
                </a:solidFill>
              </a:rPr>
              <a:t>*Comparison is made using the Life Cycle Climate Performance (LCCP) metric, measured in kg-CO2.eq. LCCP analysis was performed using a high efficiency HP (24+ SEER), using performance gains claimed by respective refrigerant manufacturer, for a residential sized (9000 Btu/h cooling capacity), installed in Houston, TX climate zone, with an assumed annual leakage rate of 4% and end of life refrigerant leakage of 15% with a 15 year lifetime. The heating COP and SEER were adjusted based on refrigerant characteristics and performance. The physical system size, trim charge requirements and capacity were kept consistent to ensure a like-to-like comparison.</a:t>
            </a:r>
          </a:p>
        </p:txBody>
      </p:sp>
      <p:pic>
        <p:nvPicPr>
          <p:cNvPr id="9" name="Picture 8">
            <a:extLst>
              <a:ext uri="{FF2B5EF4-FFF2-40B4-BE49-F238E27FC236}">
                <a16:creationId xmlns:a16="http://schemas.microsoft.com/office/drawing/2014/main" id="{C0432826-B8A7-E345-A6D4-C1B025482603}"/>
              </a:ext>
            </a:extLst>
          </p:cNvPr>
          <p:cNvPicPr>
            <a:picLocks noChangeAspect="1"/>
          </p:cNvPicPr>
          <p:nvPr/>
        </p:nvPicPr>
        <p:blipFill rotWithShape="1">
          <a:blip r:embed="rId3"/>
          <a:srcRect l="1145" r="15991"/>
          <a:stretch/>
        </p:blipFill>
        <p:spPr>
          <a:xfrm>
            <a:off x="779495" y="739111"/>
            <a:ext cx="10582412" cy="5097628"/>
          </a:xfrm>
          <a:prstGeom prst="rect">
            <a:avLst/>
          </a:prstGeom>
        </p:spPr>
      </p:pic>
      <p:sp>
        <p:nvSpPr>
          <p:cNvPr id="10" name="Rectangle 9">
            <a:extLst>
              <a:ext uri="{FF2B5EF4-FFF2-40B4-BE49-F238E27FC236}">
                <a16:creationId xmlns:a16="http://schemas.microsoft.com/office/drawing/2014/main" id="{6B6AF6C3-E360-07C6-D138-853E9A9FB9B0}"/>
              </a:ext>
            </a:extLst>
          </p:cNvPr>
          <p:cNvSpPr/>
          <p:nvPr/>
        </p:nvSpPr>
        <p:spPr>
          <a:xfrm>
            <a:off x="6703218" y="1499788"/>
            <a:ext cx="4938508" cy="4179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9D2CC8-CCB3-22F9-645F-C7630B023927}"/>
              </a:ext>
            </a:extLst>
          </p:cNvPr>
          <p:cNvPicPr>
            <a:picLocks noChangeAspect="1"/>
          </p:cNvPicPr>
          <p:nvPr/>
        </p:nvPicPr>
        <p:blipFill>
          <a:blip r:embed="rId4"/>
          <a:stretch>
            <a:fillRect/>
          </a:stretch>
        </p:blipFill>
        <p:spPr>
          <a:xfrm>
            <a:off x="7631605" y="2703349"/>
            <a:ext cx="4010121" cy="1772499"/>
          </a:xfrm>
          <a:prstGeom prst="rect">
            <a:avLst/>
          </a:prstGeom>
        </p:spPr>
      </p:pic>
      <p:sp>
        <p:nvSpPr>
          <p:cNvPr id="5" name="Rectangle 4">
            <a:extLst>
              <a:ext uri="{FF2B5EF4-FFF2-40B4-BE49-F238E27FC236}">
                <a16:creationId xmlns:a16="http://schemas.microsoft.com/office/drawing/2014/main" id="{74695D46-3842-A7DE-2198-8071FC7C844B}"/>
              </a:ext>
            </a:extLst>
          </p:cNvPr>
          <p:cNvSpPr/>
          <p:nvPr/>
        </p:nvSpPr>
        <p:spPr>
          <a:xfrm>
            <a:off x="4875831" y="1341567"/>
            <a:ext cx="1946501" cy="514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1984E-2814-DB4A-9B5B-AD6A683EEEBD}"/>
              </a:ext>
            </a:extLst>
          </p:cNvPr>
          <p:cNvSpPr/>
          <p:nvPr/>
        </p:nvSpPr>
        <p:spPr>
          <a:xfrm>
            <a:off x="7653636" y="2432321"/>
            <a:ext cx="3988089" cy="514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FA77-08BB-409B-BFB7-7A74633543E5}"/>
              </a:ext>
            </a:extLst>
          </p:cNvPr>
          <p:cNvSpPr>
            <a:spLocks noGrp="1"/>
          </p:cNvSpPr>
          <p:nvPr>
            <p:ph type="ctrTitle"/>
          </p:nvPr>
        </p:nvSpPr>
        <p:spPr/>
        <p:txBody>
          <a:bodyPr/>
          <a:lstStyle/>
          <a:p>
            <a:r>
              <a:rPr lang="en-US" dirty="0"/>
              <a:t>Electrification</a:t>
            </a:r>
          </a:p>
        </p:txBody>
      </p:sp>
      <p:sp>
        <p:nvSpPr>
          <p:cNvPr id="3" name="Footer Placeholder 2">
            <a:extLst>
              <a:ext uri="{FF2B5EF4-FFF2-40B4-BE49-F238E27FC236}">
                <a16:creationId xmlns:a16="http://schemas.microsoft.com/office/drawing/2014/main" id="{8EE792CF-EC41-4F41-836F-D2AFB184DA58}"/>
              </a:ext>
            </a:extLst>
          </p:cNvPr>
          <p:cNvSpPr>
            <a:spLocks noGrp="1"/>
          </p:cNvSpPr>
          <p:nvPr>
            <p:ph type="ftr" sz="quarter" idx="10"/>
          </p:nvPr>
        </p:nvSpPr>
        <p:spPr/>
        <p:txBody>
          <a:bodyPr/>
          <a:lstStyle/>
          <a:p>
            <a:r>
              <a:rPr lang="en-US" sz="800" dirty="0">
                <a:solidFill>
                  <a:schemeClr val="bg1">
                    <a:lumMod val="50000"/>
                  </a:schemeClr>
                </a:solidFill>
              </a:rPr>
              <a:t>© 2025 Daikin Applied  </a:t>
            </a:r>
          </a:p>
        </p:txBody>
      </p:sp>
      <p:pic>
        <p:nvPicPr>
          <p:cNvPr id="9" name="Picture 8">
            <a:extLst>
              <a:ext uri="{FF2B5EF4-FFF2-40B4-BE49-F238E27FC236}">
                <a16:creationId xmlns:a16="http://schemas.microsoft.com/office/drawing/2014/main" id="{E16E26CF-64C3-4D5A-AE44-927306A18984}"/>
              </a:ext>
            </a:extLst>
          </p:cNvPr>
          <p:cNvPicPr>
            <a:picLocks noChangeAspect="1"/>
          </p:cNvPicPr>
          <p:nvPr/>
        </p:nvPicPr>
        <p:blipFill rotWithShape="1">
          <a:blip r:embed="rId3"/>
          <a:srcRect l="10601"/>
          <a:stretch/>
        </p:blipFill>
        <p:spPr>
          <a:xfrm>
            <a:off x="7572777" y="897894"/>
            <a:ext cx="4619223" cy="5062211"/>
          </a:xfrm>
          <a:prstGeom prst="rect">
            <a:avLst/>
          </a:prstGeom>
        </p:spPr>
      </p:pic>
    </p:spTree>
    <p:extLst>
      <p:ext uri="{BB962C8B-B14F-4D97-AF65-F5344CB8AC3E}">
        <p14:creationId xmlns:p14="http://schemas.microsoft.com/office/powerpoint/2010/main" val="15922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66A7-D090-2BB8-ECE2-72CC8CC5C06A}"/>
              </a:ext>
            </a:extLst>
          </p:cNvPr>
          <p:cNvSpPr>
            <a:spLocks noGrp="1"/>
          </p:cNvSpPr>
          <p:nvPr>
            <p:ph type="title"/>
          </p:nvPr>
        </p:nvSpPr>
        <p:spPr/>
        <p:txBody>
          <a:bodyPr/>
          <a:lstStyle/>
          <a:p>
            <a:r>
              <a:rPr lang="en-US"/>
              <a:t>Grid Emissions</a:t>
            </a:r>
          </a:p>
        </p:txBody>
      </p:sp>
      <p:sp>
        <p:nvSpPr>
          <p:cNvPr id="7" name="Content Placeholder 6">
            <a:extLst>
              <a:ext uri="{FF2B5EF4-FFF2-40B4-BE49-F238E27FC236}">
                <a16:creationId xmlns:a16="http://schemas.microsoft.com/office/drawing/2014/main" id="{B7A9F825-33E0-94C7-FE6F-CB176A6E0825}"/>
              </a:ext>
            </a:extLst>
          </p:cNvPr>
          <p:cNvSpPr>
            <a:spLocks noGrp="1"/>
          </p:cNvSpPr>
          <p:nvPr>
            <p:ph sz="quarter" idx="10"/>
          </p:nvPr>
        </p:nvSpPr>
        <p:spPr>
          <a:xfrm>
            <a:off x="296342" y="827503"/>
            <a:ext cx="11599317" cy="419132"/>
          </a:xfrm>
        </p:spPr>
        <p:txBody>
          <a:bodyPr/>
          <a:lstStyle/>
          <a:p>
            <a:r>
              <a:rPr lang="en-US"/>
              <a:t>Evaluate carbon emissions using grid emissions factors</a:t>
            </a:r>
          </a:p>
        </p:txBody>
      </p:sp>
      <p:sp>
        <p:nvSpPr>
          <p:cNvPr id="8" name="Content Placeholder 7">
            <a:extLst>
              <a:ext uri="{FF2B5EF4-FFF2-40B4-BE49-F238E27FC236}">
                <a16:creationId xmlns:a16="http://schemas.microsoft.com/office/drawing/2014/main" id="{BFDAB091-8D8A-B01C-A7EA-B575B8B219A4}"/>
              </a:ext>
            </a:extLst>
          </p:cNvPr>
          <p:cNvSpPr>
            <a:spLocks noGrp="1"/>
          </p:cNvSpPr>
          <p:nvPr>
            <p:ph sz="quarter" idx="18"/>
          </p:nvPr>
        </p:nvSpPr>
        <p:spPr>
          <a:xfrm>
            <a:off x="295848" y="2301581"/>
            <a:ext cx="3231123" cy="3847431"/>
          </a:xfrm>
        </p:spPr>
        <p:txBody>
          <a:bodyPr/>
          <a:lstStyle/>
          <a:p>
            <a:r>
              <a:rPr lang="en-US" sz="2400" dirty="0">
                <a:solidFill>
                  <a:schemeClr val="accent1"/>
                </a:solidFill>
                <a:latin typeface="Arial"/>
              </a:rPr>
              <a:t>Grid emissions factors vary by state/region</a:t>
            </a:r>
          </a:p>
          <a:p>
            <a:r>
              <a:rPr lang="en-US" sz="2400" dirty="0">
                <a:solidFill>
                  <a:schemeClr val="accent1"/>
                </a:solidFill>
                <a:latin typeface="Arial"/>
              </a:rPr>
              <a:t>Grid emissions also vary by time of day</a:t>
            </a:r>
          </a:p>
          <a:p>
            <a:pPr lvl="2"/>
            <a:r>
              <a:rPr lang="en-US" sz="2000" dirty="0">
                <a:latin typeface="Arial"/>
              </a:rPr>
              <a:t>Marginal emissions factors</a:t>
            </a:r>
            <a:endParaRPr lang="en-US" sz="2000" dirty="0">
              <a:solidFill>
                <a:schemeClr val="accent1"/>
              </a:solidFill>
              <a:latin typeface="Arial"/>
            </a:endParaRPr>
          </a:p>
        </p:txBody>
      </p:sp>
      <p:sp>
        <p:nvSpPr>
          <p:cNvPr id="4" name="Footer Placeholder 3">
            <a:extLst>
              <a:ext uri="{FF2B5EF4-FFF2-40B4-BE49-F238E27FC236}">
                <a16:creationId xmlns:a16="http://schemas.microsoft.com/office/drawing/2014/main" id="{A0F8D86C-BD53-EDD2-26DB-6601D88CFF20}"/>
              </a:ext>
            </a:extLst>
          </p:cNvPr>
          <p:cNvSpPr>
            <a:spLocks noGrp="1"/>
          </p:cNvSpPr>
          <p:nvPr>
            <p:ph type="ftr" sz="quarter" idx="3"/>
          </p:nvPr>
        </p:nvSpPr>
        <p:spPr/>
        <p:txBody>
          <a:bodyPr/>
          <a:lstStyle/>
          <a:p>
            <a:r>
              <a:rPr lang="en-US" dirty="0"/>
              <a:t>© 2025 Daikin Applied</a:t>
            </a:r>
          </a:p>
        </p:txBody>
      </p:sp>
      <p:pic>
        <p:nvPicPr>
          <p:cNvPr id="13" name="Picture 12">
            <a:hlinkClick r:id="rId3"/>
            <a:extLst>
              <a:ext uri="{FF2B5EF4-FFF2-40B4-BE49-F238E27FC236}">
                <a16:creationId xmlns:a16="http://schemas.microsoft.com/office/drawing/2014/main" id="{EABB2F45-E544-9B71-5B63-10B5E4646667}"/>
              </a:ext>
            </a:extLst>
          </p:cNvPr>
          <p:cNvPicPr>
            <a:picLocks noChangeAspect="1"/>
          </p:cNvPicPr>
          <p:nvPr/>
        </p:nvPicPr>
        <p:blipFill>
          <a:blip r:embed="rId4"/>
          <a:stretch>
            <a:fillRect/>
          </a:stretch>
        </p:blipFill>
        <p:spPr>
          <a:xfrm>
            <a:off x="295846" y="1252891"/>
            <a:ext cx="2095500" cy="933451"/>
          </a:xfrm>
          <a:prstGeom prst="rect">
            <a:avLst/>
          </a:prstGeom>
        </p:spPr>
      </p:pic>
      <p:sp>
        <p:nvSpPr>
          <p:cNvPr id="14" name="Footer Placeholder 3">
            <a:extLst>
              <a:ext uri="{FF2B5EF4-FFF2-40B4-BE49-F238E27FC236}">
                <a16:creationId xmlns:a16="http://schemas.microsoft.com/office/drawing/2014/main" id="{AA890598-7EE4-EA12-5219-E4F03EBE0F61}"/>
              </a:ext>
            </a:extLst>
          </p:cNvPr>
          <p:cNvSpPr txBox="1">
            <a:spLocks/>
          </p:cNvSpPr>
          <p:nvPr/>
        </p:nvSpPr>
        <p:spPr>
          <a:xfrm>
            <a:off x="4037459" y="5937888"/>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Source: US EPA </a:t>
            </a:r>
            <a:r>
              <a:rPr lang="en-US" i="1" dirty="0" err="1"/>
              <a:t>eGRID</a:t>
            </a:r>
            <a:endParaRPr lang="en-US" i="1" dirty="0"/>
          </a:p>
        </p:txBody>
      </p:sp>
      <p:pic>
        <p:nvPicPr>
          <p:cNvPr id="5" name="Picture 4">
            <a:extLst>
              <a:ext uri="{FF2B5EF4-FFF2-40B4-BE49-F238E27FC236}">
                <a16:creationId xmlns:a16="http://schemas.microsoft.com/office/drawing/2014/main" id="{67F4D849-2308-91A9-93C9-729CECD49783}"/>
              </a:ext>
            </a:extLst>
          </p:cNvPr>
          <p:cNvPicPr>
            <a:picLocks noChangeAspect="1"/>
          </p:cNvPicPr>
          <p:nvPr/>
        </p:nvPicPr>
        <p:blipFill>
          <a:blip r:embed="rId5"/>
          <a:stretch>
            <a:fillRect/>
          </a:stretch>
        </p:blipFill>
        <p:spPr>
          <a:xfrm>
            <a:off x="4116363" y="1242727"/>
            <a:ext cx="6860408" cy="4759211"/>
          </a:xfrm>
          <a:prstGeom prst="rect">
            <a:avLst/>
          </a:prstGeom>
        </p:spPr>
      </p:pic>
    </p:spTree>
    <p:extLst>
      <p:ext uri="{BB962C8B-B14F-4D97-AF65-F5344CB8AC3E}">
        <p14:creationId xmlns:p14="http://schemas.microsoft.com/office/powerpoint/2010/main" val="426168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66A7-D090-2BB8-ECE2-72CC8CC5C06A}"/>
              </a:ext>
            </a:extLst>
          </p:cNvPr>
          <p:cNvSpPr>
            <a:spLocks noGrp="1"/>
          </p:cNvSpPr>
          <p:nvPr>
            <p:ph type="title"/>
          </p:nvPr>
        </p:nvSpPr>
        <p:spPr/>
        <p:txBody>
          <a:bodyPr/>
          <a:lstStyle/>
          <a:p>
            <a:r>
              <a:rPr lang="en-US"/>
              <a:t>Grid Emissions</a:t>
            </a:r>
          </a:p>
        </p:txBody>
      </p:sp>
      <p:sp>
        <p:nvSpPr>
          <p:cNvPr id="7" name="Content Placeholder 6">
            <a:extLst>
              <a:ext uri="{FF2B5EF4-FFF2-40B4-BE49-F238E27FC236}">
                <a16:creationId xmlns:a16="http://schemas.microsoft.com/office/drawing/2014/main" id="{B7A9F825-33E0-94C7-FE6F-CB176A6E0825}"/>
              </a:ext>
            </a:extLst>
          </p:cNvPr>
          <p:cNvSpPr>
            <a:spLocks noGrp="1"/>
          </p:cNvSpPr>
          <p:nvPr>
            <p:ph sz="quarter" idx="10"/>
          </p:nvPr>
        </p:nvSpPr>
        <p:spPr>
          <a:xfrm>
            <a:off x="296342" y="827503"/>
            <a:ext cx="11599317" cy="419132"/>
          </a:xfrm>
        </p:spPr>
        <p:txBody>
          <a:bodyPr/>
          <a:lstStyle/>
          <a:p>
            <a:r>
              <a:rPr lang="en-US"/>
              <a:t>Evaluate carbon emissions using grid emissions factors</a:t>
            </a:r>
          </a:p>
        </p:txBody>
      </p:sp>
      <p:sp>
        <p:nvSpPr>
          <p:cNvPr id="8" name="Content Placeholder 7">
            <a:extLst>
              <a:ext uri="{FF2B5EF4-FFF2-40B4-BE49-F238E27FC236}">
                <a16:creationId xmlns:a16="http://schemas.microsoft.com/office/drawing/2014/main" id="{BFDAB091-8D8A-B01C-A7EA-B575B8B219A4}"/>
              </a:ext>
            </a:extLst>
          </p:cNvPr>
          <p:cNvSpPr>
            <a:spLocks noGrp="1"/>
          </p:cNvSpPr>
          <p:nvPr>
            <p:ph sz="quarter" idx="18"/>
          </p:nvPr>
        </p:nvSpPr>
        <p:spPr>
          <a:xfrm>
            <a:off x="295848" y="2301581"/>
            <a:ext cx="3108835" cy="3847431"/>
          </a:xfrm>
        </p:spPr>
        <p:txBody>
          <a:bodyPr/>
          <a:lstStyle/>
          <a:p>
            <a:r>
              <a:rPr lang="en-US" sz="2000" dirty="0">
                <a:solidFill>
                  <a:schemeClr val="accent1"/>
                </a:solidFill>
                <a:latin typeface="Arial"/>
              </a:rPr>
              <a:t>Grid emissions factors vary by state/region</a:t>
            </a:r>
          </a:p>
          <a:p>
            <a:r>
              <a:rPr lang="en-US" sz="2000" dirty="0">
                <a:solidFill>
                  <a:schemeClr val="accent1"/>
                </a:solidFill>
                <a:latin typeface="Arial"/>
              </a:rPr>
              <a:t>Use Power Profiler</a:t>
            </a:r>
          </a:p>
          <a:p>
            <a:r>
              <a:rPr lang="en-US" sz="2000">
                <a:solidFill>
                  <a:schemeClr val="accent1"/>
                </a:solidFill>
                <a:latin typeface="Arial"/>
                <a:hlinkClick r:id="rId3"/>
              </a:rPr>
              <a:t>https://www.epa.gov/egrid/power-profiler#</a:t>
            </a:r>
            <a:endParaRPr lang="en-US" sz="2000" dirty="0">
              <a:solidFill>
                <a:schemeClr val="accent1"/>
              </a:solidFill>
              <a:latin typeface="Arial"/>
            </a:endParaRPr>
          </a:p>
        </p:txBody>
      </p:sp>
      <p:sp>
        <p:nvSpPr>
          <p:cNvPr id="4" name="Footer Placeholder 3">
            <a:extLst>
              <a:ext uri="{FF2B5EF4-FFF2-40B4-BE49-F238E27FC236}">
                <a16:creationId xmlns:a16="http://schemas.microsoft.com/office/drawing/2014/main" id="{A0F8D86C-BD53-EDD2-26DB-6601D88CFF20}"/>
              </a:ext>
            </a:extLst>
          </p:cNvPr>
          <p:cNvSpPr>
            <a:spLocks noGrp="1"/>
          </p:cNvSpPr>
          <p:nvPr>
            <p:ph type="ftr" sz="quarter" idx="3"/>
          </p:nvPr>
        </p:nvSpPr>
        <p:spPr/>
        <p:txBody>
          <a:bodyPr/>
          <a:lstStyle/>
          <a:p>
            <a:r>
              <a:rPr lang="en-US" dirty="0"/>
              <a:t>© 2025 Daikin Applied</a:t>
            </a:r>
          </a:p>
        </p:txBody>
      </p:sp>
      <p:pic>
        <p:nvPicPr>
          <p:cNvPr id="13" name="Picture 12">
            <a:hlinkClick r:id="rId4"/>
            <a:extLst>
              <a:ext uri="{FF2B5EF4-FFF2-40B4-BE49-F238E27FC236}">
                <a16:creationId xmlns:a16="http://schemas.microsoft.com/office/drawing/2014/main" id="{EABB2F45-E544-9B71-5B63-10B5E4646667}"/>
              </a:ext>
            </a:extLst>
          </p:cNvPr>
          <p:cNvPicPr>
            <a:picLocks noChangeAspect="1"/>
          </p:cNvPicPr>
          <p:nvPr/>
        </p:nvPicPr>
        <p:blipFill>
          <a:blip r:embed="rId5"/>
          <a:stretch>
            <a:fillRect/>
          </a:stretch>
        </p:blipFill>
        <p:spPr>
          <a:xfrm>
            <a:off x="295846" y="1252891"/>
            <a:ext cx="2095500" cy="933451"/>
          </a:xfrm>
          <a:prstGeom prst="rect">
            <a:avLst/>
          </a:prstGeom>
        </p:spPr>
      </p:pic>
      <p:sp>
        <p:nvSpPr>
          <p:cNvPr id="14" name="Footer Placeholder 3">
            <a:extLst>
              <a:ext uri="{FF2B5EF4-FFF2-40B4-BE49-F238E27FC236}">
                <a16:creationId xmlns:a16="http://schemas.microsoft.com/office/drawing/2014/main" id="{AA890598-7EE4-EA12-5219-E4F03EBE0F61}"/>
              </a:ext>
            </a:extLst>
          </p:cNvPr>
          <p:cNvSpPr txBox="1">
            <a:spLocks/>
          </p:cNvSpPr>
          <p:nvPr/>
        </p:nvSpPr>
        <p:spPr>
          <a:xfrm>
            <a:off x="3524283" y="6341776"/>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t>Source: US EPA </a:t>
            </a:r>
            <a:r>
              <a:rPr lang="en-US" i="1" err="1"/>
              <a:t>eGRID</a:t>
            </a:r>
            <a:endParaRPr lang="en-US" i="1"/>
          </a:p>
        </p:txBody>
      </p:sp>
      <p:pic>
        <p:nvPicPr>
          <p:cNvPr id="9" name="Picture 8">
            <a:extLst>
              <a:ext uri="{FF2B5EF4-FFF2-40B4-BE49-F238E27FC236}">
                <a16:creationId xmlns:a16="http://schemas.microsoft.com/office/drawing/2014/main" id="{661712AF-E19C-D218-D513-B58144621E12}"/>
              </a:ext>
            </a:extLst>
          </p:cNvPr>
          <p:cNvPicPr>
            <a:picLocks noChangeAspect="1"/>
          </p:cNvPicPr>
          <p:nvPr/>
        </p:nvPicPr>
        <p:blipFill>
          <a:blip r:embed="rId6"/>
          <a:stretch>
            <a:fillRect/>
          </a:stretch>
        </p:blipFill>
        <p:spPr>
          <a:xfrm>
            <a:off x="3587240" y="1361873"/>
            <a:ext cx="8310911" cy="5037523"/>
          </a:xfrm>
          <a:prstGeom prst="rect">
            <a:avLst/>
          </a:prstGeom>
        </p:spPr>
      </p:pic>
    </p:spTree>
    <p:extLst>
      <p:ext uri="{BB962C8B-B14F-4D97-AF65-F5344CB8AC3E}">
        <p14:creationId xmlns:p14="http://schemas.microsoft.com/office/powerpoint/2010/main" val="34240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C13A-A4E1-C11C-EFE4-CA005D4C9062}"/>
              </a:ext>
            </a:extLst>
          </p:cNvPr>
          <p:cNvSpPr>
            <a:spLocks noGrp="1"/>
          </p:cNvSpPr>
          <p:nvPr>
            <p:ph type="title"/>
          </p:nvPr>
        </p:nvSpPr>
        <p:spPr/>
        <p:txBody>
          <a:bodyPr/>
          <a:lstStyle/>
          <a:p>
            <a:r>
              <a:rPr lang="en-US" dirty="0"/>
              <a:t>Grid Emissions</a:t>
            </a:r>
          </a:p>
        </p:txBody>
      </p:sp>
      <p:sp>
        <p:nvSpPr>
          <p:cNvPr id="24" name="Content Placeholder 6">
            <a:extLst>
              <a:ext uri="{FF2B5EF4-FFF2-40B4-BE49-F238E27FC236}">
                <a16:creationId xmlns:a16="http://schemas.microsoft.com/office/drawing/2014/main" id="{565A2AB2-7D91-88A6-3195-6934DD54061D}"/>
              </a:ext>
            </a:extLst>
          </p:cNvPr>
          <p:cNvSpPr txBox="1">
            <a:spLocks/>
          </p:cNvSpPr>
          <p:nvPr/>
        </p:nvSpPr>
        <p:spPr>
          <a:xfrm>
            <a:off x="296339" y="779285"/>
            <a:ext cx="11599317" cy="419132"/>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Grid emissions vary considerably based on location</a:t>
            </a:r>
          </a:p>
        </p:txBody>
      </p:sp>
      <p:pic>
        <p:nvPicPr>
          <p:cNvPr id="5" name="Picture 4">
            <a:hlinkClick r:id="rId3"/>
            <a:extLst>
              <a:ext uri="{FF2B5EF4-FFF2-40B4-BE49-F238E27FC236}">
                <a16:creationId xmlns:a16="http://schemas.microsoft.com/office/drawing/2014/main" id="{94E3D77B-262C-8708-671F-5E8FB3D37C99}"/>
              </a:ext>
            </a:extLst>
          </p:cNvPr>
          <p:cNvPicPr>
            <a:picLocks noChangeAspect="1"/>
          </p:cNvPicPr>
          <p:nvPr/>
        </p:nvPicPr>
        <p:blipFill>
          <a:blip r:embed="rId4"/>
          <a:stretch>
            <a:fillRect/>
          </a:stretch>
        </p:blipFill>
        <p:spPr>
          <a:xfrm>
            <a:off x="1218583" y="1192541"/>
            <a:ext cx="9781721" cy="5248426"/>
          </a:xfrm>
          <a:prstGeom prst="rect">
            <a:avLst/>
          </a:prstGeom>
        </p:spPr>
      </p:pic>
      <p:sp>
        <p:nvSpPr>
          <p:cNvPr id="6" name="Callout: Bent Line 5">
            <a:extLst>
              <a:ext uri="{FF2B5EF4-FFF2-40B4-BE49-F238E27FC236}">
                <a16:creationId xmlns:a16="http://schemas.microsoft.com/office/drawing/2014/main" id="{60FE98C0-9250-E562-712D-69846F2023F8}"/>
              </a:ext>
            </a:extLst>
          </p:cNvPr>
          <p:cNvSpPr/>
          <p:nvPr/>
        </p:nvSpPr>
        <p:spPr>
          <a:xfrm>
            <a:off x="7641435" y="1260733"/>
            <a:ext cx="1219200" cy="282596"/>
          </a:xfrm>
          <a:prstGeom prst="borderCallout2">
            <a:avLst>
              <a:gd name="adj1" fmla="val 18750"/>
              <a:gd name="adj2" fmla="val -8333"/>
              <a:gd name="adj3" fmla="val 22229"/>
              <a:gd name="adj4" fmla="val -27151"/>
              <a:gd name="adj5" fmla="val 380296"/>
              <a:gd name="adj6" fmla="val -66022"/>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MN: 920</a:t>
            </a:r>
          </a:p>
        </p:txBody>
      </p:sp>
      <p:sp>
        <p:nvSpPr>
          <p:cNvPr id="8" name="Callout: Bent Line 7">
            <a:extLst>
              <a:ext uri="{FF2B5EF4-FFF2-40B4-BE49-F238E27FC236}">
                <a16:creationId xmlns:a16="http://schemas.microsoft.com/office/drawing/2014/main" id="{805E3DB4-6287-E479-49A5-D8386BEAA196}"/>
              </a:ext>
            </a:extLst>
          </p:cNvPr>
          <p:cNvSpPr/>
          <p:nvPr/>
        </p:nvSpPr>
        <p:spPr>
          <a:xfrm>
            <a:off x="7641435" y="1706966"/>
            <a:ext cx="1219200" cy="282596"/>
          </a:xfrm>
          <a:prstGeom prst="borderCallout2">
            <a:avLst>
              <a:gd name="adj1" fmla="val 18750"/>
              <a:gd name="adj2" fmla="val -8333"/>
              <a:gd name="adj3" fmla="val 18750"/>
              <a:gd name="adj4" fmla="val -16667"/>
              <a:gd name="adj5" fmla="val 253520"/>
              <a:gd name="adj6" fmla="val -39283"/>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WI: 1402</a:t>
            </a:r>
          </a:p>
        </p:txBody>
      </p:sp>
      <p:sp>
        <p:nvSpPr>
          <p:cNvPr id="9" name="Footer Placeholder 3">
            <a:extLst>
              <a:ext uri="{FF2B5EF4-FFF2-40B4-BE49-F238E27FC236}">
                <a16:creationId xmlns:a16="http://schemas.microsoft.com/office/drawing/2014/main" id="{CEBA4CF0-BD5A-87C1-8248-47037431923E}"/>
              </a:ext>
            </a:extLst>
          </p:cNvPr>
          <p:cNvSpPr txBox="1">
            <a:spLocks/>
          </p:cNvSpPr>
          <p:nvPr/>
        </p:nvSpPr>
        <p:spPr>
          <a:xfrm>
            <a:off x="1191696" y="6360150"/>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Source: US EPA </a:t>
            </a:r>
            <a:r>
              <a:rPr lang="en-US" i="1" dirty="0" err="1"/>
              <a:t>eGRID</a:t>
            </a:r>
            <a:endParaRPr lang="en-US" i="1" dirty="0"/>
          </a:p>
        </p:txBody>
      </p:sp>
      <p:sp>
        <p:nvSpPr>
          <p:cNvPr id="3" name="Callout: Bent Line 2">
            <a:extLst>
              <a:ext uri="{FF2B5EF4-FFF2-40B4-BE49-F238E27FC236}">
                <a16:creationId xmlns:a16="http://schemas.microsoft.com/office/drawing/2014/main" id="{595C3C2F-5E4A-16CB-49AB-BD0FB63105FA}"/>
              </a:ext>
            </a:extLst>
          </p:cNvPr>
          <p:cNvSpPr/>
          <p:nvPr/>
        </p:nvSpPr>
        <p:spPr>
          <a:xfrm>
            <a:off x="6536535" y="3848121"/>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TX: 738</a:t>
            </a:r>
          </a:p>
        </p:txBody>
      </p:sp>
      <p:sp>
        <p:nvSpPr>
          <p:cNvPr id="4" name="Callout: Bent Line 3">
            <a:extLst>
              <a:ext uri="{FF2B5EF4-FFF2-40B4-BE49-F238E27FC236}">
                <a16:creationId xmlns:a16="http://schemas.microsoft.com/office/drawing/2014/main" id="{17FE6C0C-534A-4560-30D7-E067E7AC819E}"/>
              </a:ext>
            </a:extLst>
          </p:cNvPr>
          <p:cNvSpPr/>
          <p:nvPr/>
        </p:nvSpPr>
        <p:spPr>
          <a:xfrm>
            <a:off x="3183735" y="3706823"/>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CA: 437</a:t>
            </a:r>
          </a:p>
        </p:txBody>
      </p:sp>
      <p:sp>
        <p:nvSpPr>
          <p:cNvPr id="7" name="Callout: Bent Line 6">
            <a:extLst>
              <a:ext uri="{FF2B5EF4-FFF2-40B4-BE49-F238E27FC236}">
                <a16:creationId xmlns:a16="http://schemas.microsoft.com/office/drawing/2014/main" id="{FFBA439D-A738-26F2-1509-5C86906A5337}"/>
              </a:ext>
            </a:extLst>
          </p:cNvPr>
          <p:cNvSpPr/>
          <p:nvPr/>
        </p:nvSpPr>
        <p:spPr>
          <a:xfrm>
            <a:off x="10390704" y="2265496"/>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NY: 975 </a:t>
            </a:r>
          </a:p>
        </p:txBody>
      </p:sp>
      <p:sp>
        <p:nvSpPr>
          <p:cNvPr id="10" name="Callout: Bent Line 9">
            <a:extLst>
              <a:ext uri="{FF2B5EF4-FFF2-40B4-BE49-F238E27FC236}">
                <a16:creationId xmlns:a16="http://schemas.microsoft.com/office/drawing/2014/main" id="{52992CF3-77B4-3B0D-263B-CAB3138F9BB2}"/>
              </a:ext>
            </a:extLst>
          </p:cNvPr>
          <p:cNvSpPr/>
          <p:nvPr/>
        </p:nvSpPr>
        <p:spPr>
          <a:xfrm>
            <a:off x="10390704" y="3989419"/>
            <a:ext cx="1219200" cy="282596"/>
          </a:xfrm>
          <a:prstGeom prst="borderCallout2">
            <a:avLst>
              <a:gd name="adj1" fmla="val 18750"/>
              <a:gd name="adj2" fmla="val -8333"/>
              <a:gd name="adj3" fmla="val 18750"/>
              <a:gd name="adj4" fmla="val -16667"/>
              <a:gd name="adj5" fmla="val -282396"/>
              <a:gd name="adj6" fmla="val -40845"/>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NJ: 595 </a:t>
            </a:r>
          </a:p>
        </p:txBody>
      </p:sp>
      <p:sp>
        <p:nvSpPr>
          <p:cNvPr id="11" name="Callout: Bent Line 10">
            <a:extLst>
              <a:ext uri="{FF2B5EF4-FFF2-40B4-BE49-F238E27FC236}">
                <a16:creationId xmlns:a16="http://schemas.microsoft.com/office/drawing/2014/main" id="{10A81E68-6F97-8C10-9AF5-5AA0A8F22E65}"/>
              </a:ext>
            </a:extLst>
          </p:cNvPr>
          <p:cNvSpPr/>
          <p:nvPr/>
        </p:nvSpPr>
        <p:spPr>
          <a:xfrm>
            <a:off x="2443623" y="2660386"/>
            <a:ext cx="1219200" cy="282596"/>
          </a:xfrm>
          <a:prstGeom prst="borderCallout2">
            <a:avLst>
              <a:gd name="adj1" fmla="val 18750"/>
              <a:gd name="adj2" fmla="val -8333"/>
              <a:gd name="adj3" fmla="val 18750"/>
              <a:gd name="adj4" fmla="val -16667"/>
              <a:gd name="adj5" fmla="val -181280"/>
              <a:gd name="adj6" fmla="val -35376"/>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OR: 632 </a:t>
            </a:r>
          </a:p>
        </p:txBody>
      </p:sp>
    </p:spTree>
    <p:extLst>
      <p:ext uri="{BB962C8B-B14F-4D97-AF65-F5344CB8AC3E}">
        <p14:creationId xmlns:p14="http://schemas.microsoft.com/office/powerpoint/2010/main" val="20559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4665-F30A-A4CD-6ECE-0AB6F518AC80}"/>
              </a:ext>
            </a:extLst>
          </p:cNvPr>
          <p:cNvSpPr>
            <a:spLocks noGrp="1"/>
          </p:cNvSpPr>
          <p:nvPr>
            <p:ph type="ctrTitle"/>
          </p:nvPr>
        </p:nvSpPr>
        <p:spPr/>
        <p:txBody>
          <a:bodyPr/>
          <a:lstStyle/>
          <a:p>
            <a:r>
              <a:rPr lang="en-US" dirty="0"/>
              <a:t>Heat Pumps</a:t>
            </a:r>
          </a:p>
        </p:txBody>
      </p:sp>
      <p:sp>
        <p:nvSpPr>
          <p:cNvPr id="4" name="Footer Placeholder 3">
            <a:extLst>
              <a:ext uri="{FF2B5EF4-FFF2-40B4-BE49-F238E27FC236}">
                <a16:creationId xmlns:a16="http://schemas.microsoft.com/office/drawing/2014/main" id="{4A183F64-AFF0-182F-F86D-43A70C026504}"/>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4342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ED30-04E9-418E-A751-B3F608C8D07B}"/>
              </a:ext>
            </a:extLst>
          </p:cNvPr>
          <p:cNvSpPr>
            <a:spLocks noGrp="1"/>
          </p:cNvSpPr>
          <p:nvPr>
            <p:ph type="title"/>
          </p:nvPr>
        </p:nvSpPr>
        <p:spPr/>
        <p:txBody>
          <a:bodyPr/>
          <a:lstStyle/>
          <a:p>
            <a:r>
              <a:rPr lang="en-US" dirty="0"/>
              <a:t>Types of Heat Pumps</a:t>
            </a:r>
          </a:p>
        </p:txBody>
      </p:sp>
      <p:sp>
        <p:nvSpPr>
          <p:cNvPr id="4" name="Title 1">
            <a:extLst>
              <a:ext uri="{FF2B5EF4-FFF2-40B4-BE49-F238E27FC236}">
                <a16:creationId xmlns:a16="http://schemas.microsoft.com/office/drawing/2014/main" id="{B57F1791-C481-4096-8D7C-5C3EE10021EC}"/>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pSp>
        <p:nvGrpSpPr>
          <p:cNvPr id="5" name="Group 4">
            <a:extLst>
              <a:ext uri="{FF2B5EF4-FFF2-40B4-BE49-F238E27FC236}">
                <a16:creationId xmlns:a16="http://schemas.microsoft.com/office/drawing/2014/main" id="{78D42E15-6154-4D4A-BCCC-8490229B8EE6}"/>
              </a:ext>
            </a:extLst>
          </p:cNvPr>
          <p:cNvGrpSpPr/>
          <p:nvPr/>
        </p:nvGrpSpPr>
        <p:grpSpPr>
          <a:xfrm>
            <a:off x="485866" y="3267674"/>
            <a:ext cx="2993258" cy="1583208"/>
            <a:chOff x="732148" y="2956560"/>
            <a:chExt cx="2948021" cy="1675258"/>
          </a:xfrm>
        </p:grpSpPr>
        <p:sp>
          <p:nvSpPr>
            <p:cNvPr id="6" name="Rectangle 5">
              <a:extLst>
                <a:ext uri="{FF2B5EF4-FFF2-40B4-BE49-F238E27FC236}">
                  <a16:creationId xmlns:a16="http://schemas.microsoft.com/office/drawing/2014/main" id="{23CA925A-9A21-4B0F-8B40-458A56F0F480}"/>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Manual Operation 6">
              <a:extLst>
                <a:ext uri="{FF2B5EF4-FFF2-40B4-BE49-F238E27FC236}">
                  <a16:creationId xmlns:a16="http://schemas.microsoft.com/office/drawing/2014/main" id="{DCC62DB7-D2E0-478F-8107-7429850A86F2}"/>
                </a:ext>
              </a:extLst>
            </p:cNvPr>
            <p:cNvSpPr/>
            <p:nvPr/>
          </p:nvSpPr>
          <p:spPr>
            <a:xfrm>
              <a:off x="1607820"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D1994B1E-827A-4D39-B099-273B097EA706}"/>
                </a:ext>
              </a:extLst>
            </p:cNvPr>
            <p:cNvSpPr/>
            <p:nvPr/>
          </p:nvSpPr>
          <p:spPr>
            <a:xfrm>
              <a:off x="2310884"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73CCBAAA-D888-46ED-8838-4C09E0146FDC}"/>
                </a:ext>
              </a:extLst>
            </p:cNvPr>
            <p:cNvSpPr/>
            <p:nvPr/>
          </p:nvSpPr>
          <p:spPr>
            <a:xfrm>
              <a:off x="3009609"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43ADD01-94C3-4931-A80A-1A591918868F}"/>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CF6DF7E9-5B00-443F-8F03-5F65436F3197}"/>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DA012A-2C8D-45BC-8229-E44F04880AF1}"/>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rrow: Striped Right 12">
            <a:extLst>
              <a:ext uri="{FF2B5EF4-FFF2-40B4-BE49-F238E27FC236}">
                <a16:creationId xmlns:a16="http://schemas.microsoft.com/office/drawing/2014/main" id="{C9F792F3-BFC1-4792-A848-543E08FBAC1B}"/>
              </a:ext>
            </a:extLst>
          </p:cNvPr>
          <p:cNvSpPr/>
          <p:nvPr/>
        </p:nvSpPr>
        <p:spPr>
          <a:xfrm rot="10800000">
            <a:off x="3479238" y="3291509"/>
            <a:ext cx="804603" cy="532141"/>
          </a:xfrm>
          <a:prstGeom prst="stripedRightArrow">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1AC658-C629-4702-B02A-F85F986AB38B}"/>
              </a:ext>
            </a:extLst>
          </p:cNvPr>
          <p:cNvSpPr/>
          <p:nvPr/>
        </p:nvSpPr>
        <p:spPr>
          <a:xfrm>
            <a:off x="4352997" y="3109992"/>
            <a:ext cx="1280552" cy="845027"/>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Air In</a:t>
            </a:r>
          </a:p>
        </p:txBody>
      </p:sp>
      <p:sp>
        <p:nvSpPr>
          <p:cNvPr id="15" name="Rectangle 14">
            <a:extLst>
              <a:ext uri="{FF2B5EF4-FFF2-40B4-BE49-F238E27FC236}">
                <a16:creationId xmlns:a16="http://schemas.microsoft.com/office/drawing/2014/main" id="{888CC0D3-D7A8-4A5C-B628-8FE8B853E671}"/>
              </a:ext>
            </a:extLst>
          </p:cNvPr>
          <p:cNvSpPr/>
          <p:nvPr/>
        </p:nvSpPr>
        <p:spPr>
          <a:xfrm>
            <a:off x="182880" y="1783065"/>
            <a:ext cx="11670609" cy="40614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35EF64E-A72F-4A45-8210-4FAD6F9EB414}"/>
              </a:ext>
            </a:extLst>
          </p:cNvPr>
          <p:cNvCxnSpPr>
            <a:cxnSpLocks/>
          </p:cNvCxnSpPr>
          <p:nvPr/>
        </p:nvCxnSpPr>
        <p:spPr>
          <a:xfrm flipH="1">
            <a:off x="6041927" y="1783065"/>
            <a:ext cx="8063" cy="4061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4EE007B-36BD-44C0-BE17-19308EA6EEE0}"/>
              </a:ext>
            </a:extLst>
          </p:cNvPr>
          <p:cNvGrpSpPr/>
          <p:nvPr/>
        </p:nvGrpSpPr>
        <p:grpSpPr>
          <a:xfrm>
            <a:off x="7158235" y="2887790"/>
            <a:ext cx="3154507" cy="2038639"/>
            <a:chOff x="5568906" y="3005820"/>
            <a:chExt cx="2492411" cy="1422798"/>
          </a:xfrm>
        </p:grpSpPr>
        <p:grpSp>
          <p:nvGrpSpPr>
            <p:cNvPr id="18" name="Group 17">
              <a:extLst>
                <a:ext uri="{FF2B5EF4-FFF2-40B4-BE49-F238E27FC236}">
                  <a16:creationId xmlns:a16="http://schemas.microsoft.com/office/drawing/2014/main" id="{9C2FF21F-B803-4A17-841A-9F12F58778EE}"/>
                </a:ext>
              </a:extLst>
            </p:cNvPr>
            <p:cNvGrpSpPr/>
            <p:nvPr/>
          </p:nvGrpSpPr>
          <p:grpSpPr>
            <a:xfrm>
              <a:off x="5568906" y="3005820"/>
              <a:ext cx="2492411" cy="1422798"/>
              <a:chOff x="582674" y="2362200"/>
              <a:chExt cx="3506536" cy="2286000"/>
            </a:xfrm>
          </p:grpSpPr>
          <p:sp>
            <p:nvSpPr>
              <p:cNvPr id="21" name="Rectangle 20">
                <a:extLst>
                  <a:ext uri="{FF2B5EF4-FFF2-40B4-BE49-F238E27FC236}">
                    <a16:creationId xmlns:a16="http://schemas.microsoft.com/office/drawing/2014/main" id="{6A0DAD89-00FE-4BE8-B1DA-91EFE2965170}"/>
                  </a:ext>
                </a:extLst>
              </p:cNvPr>
              <p:cNvSpPr/>
              <p:nvPr/>
            </p:nvSpPr>
            <p:spPr>
              <a:xfrm>
                <a:off x="1013460" y="2963119"/>
                <a:ext cx="2689860" cy="87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C01247E-32F7-46E6-BECF-72A01850782E}"/>
                  </a:ext>
                </a:extLst>
              </p:cNvPr>
              <p:cNvSpPr/>
              <p:nvPr/>
            </p:nvSpPr>
            <p:spPr>
              <a:xfrm>
                <a:off x="990600" y="3886199"/>
                <a:ext cx="2743200" cy="6096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a:extLst>
                  <a:ext uri="{FF2B5EF4-FFF2-40B4-BE49-F238E27FC236}">
                    <a16:creationId xmlns:a16="http://schemas.microsoft.com/office/drawing/2014/main" id="{5206E6B9-69FE-4DCE-AC4B-8F17144D3F82}"/>
                  </a:ext>
                </a:extLst>
              </p:cNvPr>
              <p:cNvSpPr/>
              <p:nvPr/>
            </p:nvSpPr>
            <p:spPr>
              <a:xfrm>
                <a:off x="3794760" y="2963119"/>
                <a:ext cx="167640" cy="87678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Delay 23">
                <a:extLst>
                  <a:ext uri="{FF2B5EF4-FFF2-40B4-BE49-F238E27FC236}">
                    <a16:creationId xmlns:a16="http://schemas.microsoft.com/office/drawing/2014/main" id="{D216C562-D593-484E-BBA5-42DA44721C80}"/>
                  </a:ext>
                </a:extLst>
              </p:cNvPr>
              <p:cNvSpPr/>
              <p:nvPr/>
            </p:nvSpPr>
            <p:spPr>
              <a:xfrm rot="10800000">
                <a:off x="708949" y="2976623"/>
                <a:ext cx="174971" cy="876782"/>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a:extLst>
                  <a:ext uri="{FF2B5EF4-FFF2-40B4-BE49-F238E27FC236}">
                    <a16:creationId xmlns:a16="http://schemas.microsoft.com/office/drawing/2014/main" id="{80DACACC-79DD-47D3-9718-32C3B52F2816}"/>
                  </a:ext>
                </a:extLst>
              </p:cNvPr>
              <p:cNvSpPr/>
              <p:nvPr/>
            </p:nvSpPr>
            <p:spPr>
              <a:xfrm>
                <a:off x="3817619" y="3891023"/>
                <a:ext cx="129347"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Delay 25">
                <a:extLst>
                  <a:ext uri="{FF2B5EF4-FFF2-40B4-BE49-F238E27FC236}">
                    <a16:creationId xmlns:a16="http://schemas.microsoft.com/office/drawing/2014/main" id="{9CE3E589-65A3-4CFB-9001-061786A9DB00}"/>
                  </a:ext>
                </a:extLst>
              </p:cNvPr>
              <p:cNvSpPr/>
              <p:nvPr/>
            </p:nvSpPr>
            <p:spPr>
              <a:xfrm rot="10800000">
                <a:off x="708950" y="3891022"/>
                <a:ext cx="190210"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2359231-1F8E-460C-9DC3-56D3B74C8412}"/>
                  </a:ext>
                </a:extLst>
              </p:cNvPr>
              <p:cNvSpPr/>
              <p:nvPr/>
            </p:nvSpPr>
            <p:spPr>
              <a:xfrm>
                <a:off x="88392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F5B6E1-4880-4E8D-9813-DD0076859E1E}"/>
                  </a:ext>
                </a:extLst>
              </p:cNvPr>
              <p:cNvSpPr/>
              <p:nvPr/>
            </p:nvSpPr>
            <p:spPr>
              <a:xfrm>
                <a:off x="371856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Process 28">
                <a:extLst>
                  <a:ext uri="{FF2B5EF4-FFF2-40B4-BE49-F238E27FC236}">
                    <a16:creationId xmlns:a16="http://schemas.microsoft.com/office/drawing/2014/main" id="{D5987AF0-3D13-4E7E-A4ED-18C30517C97C}"/>
                  </a:ext>
                </a:extLst>
              </p:cNvPr>
              <p:cNvSpPr/>
              <p:nvPr/>
            </p:nvSpPr>
            <p:spPr>
              <a:xfrm>
                <a:off x="1524000" y="2438400"/>
                <a:ext cx="9144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elay 29">
                <a:extLst>
                  <a:ext uri="{FF2B5EF4-FFF2-40B4-BE49-F238E27FC236}">
                    <a16:creationId xmlns:a16="http://schemas.microsoft.com/office/drawing/2014/main" id="{39234FE5-85F1-4628-9A99-B2A808BEBBF7}"/>
                  </a:ext>
                </a:extLst>
              </p:cNvPr>
              <p:cNvSpPr/>
              <p:nvPr/>
            </p:nvSpPr>
            <p:spPr>
              <a:xfrm>
                <a:off x="2446020" y="2438400"/>
                <a:ext cx="236220" cy="48006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Process 30">
                <a:extLst>
                  <a:ext uri="{FF2B5EF4-FFF2-40B4-BE49-F238E27FC236}">
                    <a16:creationId xmlns:a16="http://schemas.microsoft.com/office/drawing/2014/main" id="{1573CAA0-4338-4165-8307-2F97728BCB2A}"/>
                  </a:ext>
                </a:extLst>
              </p:cNvPr>
              <p:cNvSpPr/>
              <p:nvPr/>
            </p:nvSpPr>
            <p:spPr>
              <a:xfrm>
                <a:off x="1295400" y="2362200"/>
                <a:ext cx="3810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Terminator 31">
                <a:extLst>
                  <a:ext uri="{FF2B5EF4-FFF2-40B4-BE49-F238E27FC236}">
                    <a16:creationId xmlns:a16="http://schemas.microsoft.com/office/drawing/2014/main" id="{60E0D78A-0D80-4FF4-99F8-6E0208F13A46}"/>
                  </a:ext>
                </a:extLst>
              </p:cNvPr>
              <p:cNvSpPr/>
              <p:nvPr/>
            </p:nvSpPr>
            <p:spPr>
              <a:xfrm>
                <a:off x="2590800" y="2529704"/>
                <a:ext cx="541020" cy="281015"/>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Process 32">
                <a:extLst>
                  <a:ext uri="{FF2B5EF4-FFF2-40B4-BE49-F238E27FC236}">
                    <a16:creationId xmlns:a16="http://schemas.microsoft.com/office/drawing/2014/main" id="{4DC7C850-AF2E-471E-8CCC-61263AE4F2CC}"/>
                  </a:ext>
                </a:extLst>
              </p:cNvPr>
              <p:cNvSpPr/>
              <p:nvPr/>
            </p:nvSpPr>
            <p:spPr>
              <a:xfrm>
                <a:off x="3047999" y="2529704"/>
                <a:ext cx="548835" cy="55556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Connector: Elbow 33">
                <a:extLst>
                  <a:ext uri="{FF2B5EF4-FFF2-40B4-BE49-F238E27FC236}">
                    <a16:creationId xmlns:a16="http://schemas.microsoft.com/office/drawing/2014/main" id="{DAB6A1BA-F1E4-40F3-91FB-F184803631AF}"/>
                  </a:ext>
                </a:extLst>
              </p:cNvPr>
              <p:cNvCxnSpPr>
                <a:cxnSpLocks/>
              </p:cNvCxnSpPr>
              <p:nvPr/>
            </p:nvCxnSpPr>
            <p:spPr>
              <a:xfrm rot="10800000" flipV="1">
                <a:off x="2300171" y="3992301"/>
                <a:ext cx="1183988" cy="443569"/>
              </a:xfrm>
              <a:prstGeom prst="bentConnector3">
                <a:avLst>
                  <a:gd name="adj1" fmla="val 5000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owchart: Process 34">
                <a:extLst>
                  <a:ext uri="{FF2B5EF4-FFF2-40B4-BE49-F238E27FC236}">
                    <a16:creationId xmlns:a16="http://schemas.microsoft.com/office/drawing/2014/main" id="{30E5106C-292E-454C-8B88-633B5BD7AE2B}"/>
                  </a:ext>
                </a:extLst>
              </p:cNvPr>
              <p:cNvSpPr/>
              <p:nvPr/>
            </p:nvSpPr>
            <p:spPr>
              <a:xfrm>
                <a:off x="1143000" y="2840621"/>
                <a:ext cx="1073351" cy="1350379"/>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Terminator 35">
                <a:extLst>
                  <a:ext uri="{FF2B5EF4-FFF2-40B4-BE49-F238E27FC236}">
                    <a16:creationId xmlns:a16="http://schemas.microsoft.com/office/drawing/2014/main" id="{7904F96A-E585-43BE-80D3-5F5E36234283}"/>
                  </a:ext>
                </a:extLst>
              </p:cNvPr>
              <p:cNvSpPr/>
              <p:nvPr/>
            </p:nvSpPr>
            <p:spPr>
              <a:xfrm>
                <a:off x="2019300" y="3429000"/>
                <a:ext cx="76200" cy="162102"/>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0AA8923A-E409-4E8D-9EED-788260E16E83}"/>
                  </a:ext>
                </a:extLst>
              </p:cNvPr>
              <p:cNvSpPr/>
              <p:nvPr/>
            </p:nvSpPr>
            <p:spPr>
              <a:xfrm>
                <a:off x="1524000" y="3085268"/>
                <a:ext cx="298248" cy="15757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Direct Access Storage 37">
                <a:extLst>
                  <a:ext uri="{FF2B5EF4-FFF2-40B4-BE49-F238E27FC236}">
                    <a16:creationId xmlns:a16="http://schemas.microsoft.com/office/drawing/2014/main" id="{6DD19F21-8D9B-4E4C-B85F-CEE898250CE1}"/>
                  </a:ext>
                </a:extLst>
              </p:cNvPr>
              <p:cNvSpPr/>
              <p:nvPr/>
            </p:nvSpPr>
            <p:spPr>
              <a:xfrm rot="10800000">
                <a:off x="582674" y="3079808"/>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Direct Access Storage 38">
                <a:extLst>
                  <a:ext uri="{FF2B5EF4-FFF2-40B4-BE49-F238E27FC236}">
                    <a16:creationId xmlns:a16="http://schemas.microsoft.com/office/drawing/2014/main" id="{35E971AF-8329-4031-B9E5-55EECB31E58E}"/>
                  </a:ext>
                </a:extLst>
              </p:cNvPr>
              <p:cNvSpPr/>
              <p:nvPr/>
            </p:nvSpPr>
            <p:spPr>
              <a:xfrm rot="10800000">
                <a:off x="606077" y="3471351"/>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Direct Access Storage 39">
                <a:extLst>
                  <a:ext uri="{FF2B5EF4-FFF2-40B4-BE49-F238E27FC236}">
                    <a16:creationId xmlns:a16="http://schemas.microsoft.com/office/drawing/2014/main" id="{C3B315E9-BDE4-4048-B2ED-485F27CF843B}"/>
                  </a:ext>
                </a:extLst>
              </p:cNvPr>
              <p:cNvSpPr/>
              <p:nvPr/>
            </p:nvSpPr>
            <p:spPr>
              <a:xfrm>
                <a:off x="3886200" y="3992301"/>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Direct Access Storage 40">
                <a:extLst>
                  <a:ext uri="{FF2B5EF4-FFF2-40B4-BE49-F238E27FC236}">
                    <a16:creationId xmlns:a16="http://schemas.microsoft.com/office/drawing/2014/main" id="{64BEF1D0-1333-46C0-BD54-5C67667358A8}"/>
                  </a:ext>
                </a:extLst>
              </p:cNvPr>
              <p:cNvSpPr/>
              <p:nvPr/>
            </p:nvSpPr>
            <p:spPr>
              <a:xfrm>
                <a:off x="3892909" y="4259879"/>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Isosceles Triangle 43">
              <a:extLst>
                <a:ext uri="{FF2B5EF4-FFF2-40B4-BE49-F238E27FC236}">
                  <a16:creationId xmlns:a16="http://schemas.microsoft.com/office/drawing/2014/main" id="{3C7CFC94-AE71-4BCC-9BFC-FA78A115364C}"/>
                </a:ext>
              </a:extLst>
            </p:cNvPr>
            <p:cNvSpPr/>
            <p:nvPr/>
          </p:nvSpPr>
          <p:spPr>
            <a:xfrm rot="5400000">
              <a:off x="7361286" y="3140655"/>
              <a:ext cx="138994" cy="142490"/>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rgbClr val="41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43">
              <a:extLst>
                <a:ext uri="{FF2B5EF4-FFF2-40B4-BE49-F238E27FC236}">
                  <a16:creationId xmlns:a16="http://schemas.microsoft.com/office/drawing/2014/main" id="{37A79AA9-1898-4314-8F5B-147F7EB792B8}"/>
                </a:ext>
              </a:extLst>
            </p:cNvPr>
            <p:cNvSpPr/>
            <p:nvPr/>
          </p:nvSpPr>
          <p:spPr>
            <a:xfrm rot="5400000">
              <a:off x="7353933" y="3150414"/>
              <a:ext cx="80490" cy="71337"/>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Arrow: Chevron 41">
            <a:extLst>
              <a:ext uri="{FF2B5EF4-FFF2-40B4-BE49-F238E27FC236}">
                <a16:creationId xmlns:a16="http://schemas.microsoft.com/office/drawing/2014/main" id="{26C89A1B-52D1-4680-8305-334ED37F8962}"/>
              </a:ext>
            </a:extLst>
          </p:cNvPr>
          <p:cNvSpPr/>
          <p:nvPr/>
        </p:nvSpPr>
        <p:spPr>
          <a:xfrm rot="16200000">
            <a:off x="1491929" y="2699962"/>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Arrow: Chevron 42">
            <a:extLst>
              <a:ext uri="{FF2B5EF4-FFF2-40B4-BE49-F238E27FC236}">
                <a16:creationId xmlns:a16="http://schemas.microsoft.com/office/drawing/2014/main" id="{7F3CDBCF-3D7E-4616-A421-EF7BACC198FC}"/>
              </a:ext>
            </a:extLst>
          </p:cNvPr>
          <p:cNvSpPr/>
          <p:nvPr/>
        </p:nvSpPr>
        <p:spPr>
          <a:xfrm rot="16200000">
            <a:off x="2183578" y="2711777"/>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hevron 43">
            <a:extLst>
              <a:ext uri="{FF2B5EF4-FFF2-40B4-BE49-F238E27FC236}">
                <a16:creationId xmlns:a16="http://schemas.microsoft.com/office/drawing/2014/main" id="{783B251B-3DF9-42F4-827D-B1FA514C16ED}"/>
              </a:ext>
            </a:extLst>
          </p:cNvPr>
          <p:cNvSpPr/>
          <p:nvPr/>
        </p:nvSpPr>
        <p:spPr>
          <a:xfrm rot="16200000">
            <a:off x="2902571" y="2702166"/>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Arrow: Right 44">
            <a:extLst>
              <a:ext uri="{FF2B5EF4-FFF2-40B4-BE49-F238E27FC236}">
                <a16:creationId xmlns:a16="http://schemas.microsoft.com/office/drawing/2014/main" id="{E8F7878A-56CD-468A-9B34-351C5A29F3B1}"/>
              </a:ext>
            </a:extLst>
          </p:cNvPr>
          <p:cNvSpPr/>
          <p:nvPr/>
        </p:nvSpPr>
        <p:spPr>
          <a:xfrm>
            <a:off x="3590178" y="4283716"/>
            <a:ext cx="781945" cy="567166"/>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449310B-188D-4E7E-82E0-2C613019A933}"/>
              </a:ext>
            </a:extLst>
          </p:cNvPr>
          <p:cNvSpPr/>
          <p:nvPr/>
        </p:nvSpPr>
        <p:spPr>
          <a:xfrm>
            <a:off x="4371118" y="4122609"/>
            <a:ext cx="1287540" cy="1200329"/>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water Out</a:t>
            </a:r>
          </a:p>
        </p:txBody>
      </p:sp>
      <p:sp>
        <p:nvSpPr>
          <p:cNvPr id="47" name="Arrow: Striped Right 46">
            <a:extLst>
              <a:ext uri="{FF2B5EF4-FFF2-40B4-BE49-F238E27FC236}">
                <a16:creationId xmlns:a16="http://schemas.microsoft.com/office/drawing/2014/main" id="{2AB5EB91-A10F-4FA8-84F2-2FCE47E062B0}"/>
              </a:ext>
            </a:extLst>
          </p:cNvPr>
          <p:cNvSpPr/>
          <p:nvPr/>
        </p:nvSpPr>
        <p:spPr>
          <a:xfrm>
            <a:off x="6205969" y="3305287"/>
            <a:ext cx="744346" cy="568631"/>
          </a:xfrm>
          <a:prstGeom prst="stripedRightArrow">
            <a:avLst>
              <a:gd name="adj1" fmla="val 50000"/>
              <a:gd name="adj2" fmla="val 50000"/>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2FA7726-756A-486A-A04C-BF9C18A9467B}"/>
              </a:ext>
            </a:extLst>
          </p:cNvPr>
          <p:cNvSpPr/>
          <p:nvPr/>
        </p:nvSpPr>
        <p:spPr>
          <a:xfrm>
            <a:off x="6105263" y="3866515"/>
            <a:ext cx="1029256" cy="1200329"/>
          </a:xfrm>
          <a:prstGeom prst="rect">
            <a:avLst/>
          </a:prstGeom>
        </p:spPr>
        <p:txBody>
          <a:bodyPr wrap="non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Water</a:t>
            </a:r>
          </a:p>
          <a:p>
            <a:pPr algn="ctr"/>
            <a:r>
              <a:rPr lang="en-US" sz="2400" b="1" dirty="0">
                <a:solidFill>
                  <a:schemeClr val="accent1"/>
                </a:solidFill>
                <a:cs typeface="Helvetica" panose="020B0604020202020204" pitchFamily="34" charset="0"/>
              </a:rPr>
              <a:t>In</a:t>
            </a:r>
          </a:p>
        </p:txBody>
      </p:sp>
      <p:sp>
        <p:nvSpPr>
          <p:cNvPr id="49" name="Arrow: Right 48">
            <a:extLst>
              <a:ext uri="{FF2B5EF4-FFF2-40B4-BE49-F238E27FC236}">
                <a16:creationId xmlns:a16="http://schemas.microsoft.com/office/drawing/2014/main" id="{08190398-2606-492D-9CA4-56E0E0B4BEF8}"/>
              </a:ext>
            </a:extLst>
          </p:cNvPr>
          <p:cNvSpPr/>
          <p:nvPr/>
        </p:nvSpPr>
        <p:spPr>
          <a:xfrm>
            <a:off x="10628396" y="4250096"/>
            <a:ext cx="867915" cy="499841"/>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E30A9F4-786F-4302-905F-E8A67C918BBE}"/>
              </a:ext>
            </a:extLst>
          </p:cNvPr>
          <p:cNvSpPr/>
          <p:nvPr/>
        </p:nvSpPr>
        <p:spPr>
          <a:xfrm>
            <a:off x="10514408" y="3032707"/>
            <a:ext cx="1114215" cy="1200329"/>
          </a:xfrm>
          <a:prstGeom prst="rect">
            <a:avLst/>
          </a:prstGeom>
        </p:spPr>
        <p:txBody>
          <a:bodyPr wrap="non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Water </a:t>
            </a:r>
          </a:p>
          <a:p>
            <a:pPr algn="ctr"/>
            <a:r>
              <a:rPr lang="en-US" sz="2400" b="1" dirty="0">
                <a:solidFill>
                  <a:schemeClr val="accent1"/>
                </a:solidFill>
                <a:cs typeface="Helvetica" panose="020B0604020202020204" pitchFamily="34" charset="0"/>
              </a:rPr>
              <a:t>Out</a:t>
            </a:r>
          </a:p>
        </p:txBody>
      </p:sp>
      <p:sp>
        <p:nvSpPr>
          <p:cNvPr id="51" name="Rectangle 50">
            <a:extLst>
              <a:ext uri="{FF2B5EF4-FFF2-40B4-BE49-F238E27FC236}">
                <a16:creationId xmlns:a16="http://schemas.microsoft.com/office/drawing/2014/main" id="{E2EDAE0E-E827-497D-B62B-6D5186C8FFC4}"/>
              </a:ext>
            </a:extLst>
          </p:cNvPr>
          <p:cNvSpPr/>
          <p:nvPr/>
        </p:nvSpPr>
        <p:spPr>
          <a:xfrm>
            <a:off x="6056038" y="1809932"/>
            <a:ext cx="2561906" cy="830997"/>
          </a:xfrm>
          <a:prstGeom prst="rect">
            <a:avLst/>
          </a:prstGeom>
        </p:spPr>
        <p:txBody>
          <a:bodyPr wrap="square">
            <a:spAutoFit/>
          </a:bodyPr>
          <a:lstStyle/>
          <a:p>
            <a:r>
              <a:rPr lang="en-US" sz="2400" b="1" i="1" dirty="0">
                <a:solidFill>
                  <a:schemeClr val="accent1"/>
                </a:solidFill>
                <a:cs typeface="Helvetica" panose="020B0604020202020204" pitchFamily="34" charset="0"/>
              </a:rPr>
              <a:t>Water to Water </a:t>
            </a:r>
          </a:p>
          <a:p>
            <a:r>
              <a:rPr lang="en-US" sz="2400" b="1" dirty="0">
                <a:solidFill>
                  <a:schemeClr val="accent1"/>
                </a:solidFill>
                <a:cs typeface="Helvetica" panose="020B0604020202020204" pitchFamily="34" charset="0"/>
              </a:rPr>
              <a:t>Heat Pump</a:t>
            </a:r>
          </a:p>
        </p:txBody>
      </p:sp>
      <p:sp>
        <p:nvSpPr>
          <p:cNvPr id="52" name="Rectangle 51">
            <a:extLst>
              <a:ext uri="{FF2B5EF4-FFF2-40B4-BE49-F238E27FC236}">
                <a16:creationId xmlns:a16="http://schemas.microsoft.com/office/drawing/2014/main" id="{3F2BDC9E-9CEB-422F-A92D-DECA4B0E0046}"/>
              </a:ext>
            </a:extLst>
          </p:cNvPr>
          <p:cNvSpPr/>
          <p:nvPr/>
        </p:nvSpPr>
        <p:spPr>
          <a:xfrm>
            <a:off x="238428" y="1809932"/>
            <a:ext cx="3291840" cy="830997"/>
          </a:xfrm>
          <a:prstGeom prst="rect">
            <a:avLst/>
          </a:prstGeom>
        </p:spPr>
        <p:txBody>
          <a:bodyPr wrap="square">
            <a:spAutoFit/>
          </a:bodyPr>
          <a:lstStyle/>
          <a:p>
            <a:r>
              <a:rPr lang="en-US" sz="2400" b="1" i="1" dirty="0">
                <a:solidFill>
                  <a:schemeClr val="accent1"/>
                </a:solidFill>
                <a:cs typeface="Helvetica" panose="020B0604020202020204" pitchFamily="34" charset="0"/>
              </a:rPr>
              <a:t>Air to Water   </a:t>
            </a:r>
          </a:p>
          <a:p>
            <a:r>
              <a:rPr lang="en-US" sz="2400" b="1" dirty="0">
                <a:solidFill>
                  <a:schemeClr val="accent1"/>
                </a:solidFill>
                <a:cs typeface="Helvetica" panose="020B0604020202020204" pitchFamily="34" charset="0"/>
              </a:rPr>
              <a:t>Heat Pump</a:t>
            </a:r>
          </a:p>
        </p:txBody>
      </p:sp>
      <p:sp>
        <p:nvSpPr>
          <p:cNvPr id="54" name="Rectangle 53">
            <a:extLst>
              <a:ext uri="{FF2B5EF4-FFF2-40B4-BE49-F238E27FC236}">
                <a16:creationId xmlns:a16="http://schemas.microsoft.com/office/drawing/2014/main" id="{7ADF46F6-6450-47B0-B2B2-EC7CF5FCB8BC}"/>
              </a:ext>
            </a:extLst>
          </p:cNvPr>
          <p:cNvSpPr/>
          <p:nvPr/>
        </p:nvSpPr>
        <p:spPr>
          <a:xfrm>
            <a:off x="9419651" y="3068436"/>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3">
            <a:extLst>
              <a:ext uri="{FF2B5EF4-FFF2-40B4-BE49-F238E27FC236}">
                <a16:creationId xmlns:a16="http://schemas.microsoft.com/office/drawing/2014/main" id="{BE7C7A8E-39CA-D485-54B4-63EE83524055}"/>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5816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ED30-04E9-418E-A751-B3F608C8D07B}"/>
              </a:ext>
            </a:extLst>
          </p:cNvPr>
          <p:cNvSpPr>
            <a:spLocks noGrp="1"/>
          </p:cNvSpPr>
          <p:nvPr>
            <p:ph type="title"/>
          </p:nvPr>
        </p:nvSpPr>
        <p:spPr/>
        <p:txBody>
          <a:bodyPr/>
          <a:lstStyle/>
          <a:p>
            <a:r>
              <a:rPr lang="en-US" dirty="0"/>
              <a:t>Heat Pumps Continued…</a:t>
            </a:r>
          </a:p>
        </p:txBody>
      </p:sp>
      <p:sp>
        <p:nvSpPr>
          <p:cNvPr id="4" name="Title 1">
            <a:extLst>
              <a:ext uri="{FF2B5EF4-FFF2-40B4-BE49-F238E27FC236}">
                <a16:creationId xmlns:a16="http://schemas.microsoft.com/office/drawing/2014/main" id="{B57F1791-C481-4096-8D7C-5C3EE10021EC}"/>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13" name="Arrow: Striped Right 12">
            <a:extLst>
              <a:ext uri="{FF2B5EF4-FFF2-40B4-BE49-F238E27FC236}">
                <a16:creationId xmlns:a16="http://schemas.microsoft.com/office/drawing/2014/main" id="{C9F792F3-BFC1-4792-A848-543E08FBAC1B}"/>
              </a:ext>
            </a:extLst>
          </p:cNvPr>
          <p:cNvSpPr/>
          <p:nvPr/>
        </p:nvSpPr>
        <p:spPr>
          <a:xfrm rot="10800000">
            <a:off x="2750496" y="4971236"/>
            <a:ext cx="804603" cy="532141"/>
          </a:xfrm>
          <a:prstGeom prst="stripedRightArrow">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1AC658-C629-4702-B02A-F85F986AB38B}"/>
              </a:ext>
            </a:extLst>
          </p:cNvPr>
          <p:cNvSpPr/>
          <p:nvPr/>
        </p:nvSpPr>
        <p:spPr>
          <a:xfrm>
            <a:off x="3529093" y="4833348"/>
            <a:ext cx="1280552" cy="845027"/>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Air In</a:t>
            </a:r>
          </a:p>
        </p:txBody>
      </p:sp>
      <p:sp>
        <p:nvSpPr>
          <p:cNvPr id="15" name="Rectangle 14">
            <a:extLst>
              <a:ext uri="{FF2B5EF4-FFF2-40B4-BE49-F238E27FC236}">
                <a16:creationId xmlns:a16="http://schemas.microsoft.com/office/drawing/2014/main" id="{888CC0D3-D7A8-4A5C-B628-8FE8B853E671}"/>
              </a:ext>
            </a:extLst>
          </p:cNvPr>
          <p:cNvSpPr/>
          <p:nvPr/>
        </p:nvSpPr>
        <p:spPr>
          <a:xfrm>
            <a:off x="182880" y="1783065"/>
            <a:ext cx="11670609" cy="40614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35EF64E-A72F-4A45-8210-4FAD6F9EB414}"/>
              </a:ext>
            </a:extLst>
          </p:cNvPr>
          <p:cNvCxnSpPr>
            <a:cxnSpLocks/>
          </p:cNvCxnSpPr>
          <p:nvPr/>
        </p:nvCxnSpPr>
        <p:spPr>
          <a:xfrm flipH="1">
            <a:off x="6041927" y="1783065"/>
            <a:ext cx="8063" cy="4061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row: Chevron 41">
            <a:extLst>
              <a:ext uri="{FF2B5EF4-FFF2-40B4-BE49-F238E27FC236}">
                <a16:creationId xmlns:a16="http://schemas.microsoft.com/office/drawing/2014/main" id="{26C89A1B-52D1-4680-8305-334ED37F8962}"/>
              </a:ext>
            </a:extLst>
          </p:cNvPr>
          <p:cNvSpPr/>
          <p:nvPr/>
        </p:nvSpPr>
        <p:spPr>
          <a:xfrm rot="16200000">
            <a:off x="1227154" y="3988311"/>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Arrow: Chevron 42">
            <a:extLst>
              <a:ext uri="{FF2B5EF4-FFF2-40B4-BE49-F238E27FC236}">
                <a16:creationId xmlns:a16="http://schemas.microsoft.com/office/drawing/2014/main" id="{7F3CDBCF-3D7E-4616-A421-EF7BACC198FC}"/>
              </a:ext>
            </a:extLst>
          </p:cNvPr>
          <p:cNvSpPr/>
          <p:nvPr/>
        </p:nvSpPr>
        <p:spPr>
          <a:xfrm rot="16200000">
            <a:off x="1711061" y="3988311"/>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hevron 43">
            <a:extLst>
              <a:ext uri="{FF2B5EF4-FFF2-40B4-BE49-F238E27FC236}">
                <a16:creationId xmlns:a16="http://schemas.microsoft.com/office/drawing/2014/main" id="{783B251B-3DF9-42F4-827D-B1FA514C16ED}"/>
              </a:ext>
            </a:extLst>
          </p:cNvPr>
          <p:cNvSpPr/>
          <p:nvPr/>
        </p:nvSpPr>
        <p:spPr>
          <a:xfrm rot="16200000">
            <a:off x="2194968" y="3972135"/>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Arrow: Right 44">
            <a:extLst>
              <a:ext uri="{FF2B5EF4-FFF2-40B4-BE49-F238E27FC236}">
                <a16:creationId xmlns:a16="http://schemas.microsoft.com/office/drawing/2014/main" id="{E8F7878A-56CD-468A-9B34-351C5A29F3B1}"/>
              </a:ext>
            </a:extLst>
          </p:cNvPr>
          <p:cNvSpPr/>
          <p:nvPr/>
        </p:nvSpPr>
        <p:spPr>
          <a:xfrm>
            <a:off x="4119318" y="3158753"/>
            <a:ext cx="781945" cy="567166"/>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449310B-188D-4E7E-82E0-2C613019A933}"/>
              </a:ext>
            </a:extLst>
          </p:cNvPr>
          <p:cNvSpPr/>
          <p:nvPr/>
        </p:nvSpPr>
        <p:spPr>
          <a:xfrm>
            <a:off x="4799198" y="3052194"/>
            <a:ext cx="1287540" cy="830997"/>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Air Out</a:t>
            </a:r>
          </a:p>
        </p:txBody>
      </p:sp>
      <p:sp>
        <p:nvSpPr>
          <p:cNvPr id="47" name="Arrow: Striped Right 46">
            <a:extLst>
              <a:ext uri="{FF2B5EF4-FFF2-40B4-BE49-F238E27FC236}">
                <a16:creationId xmlns:a16="http://schemas.microsoft.com/office/drawing/2014/main" id="{2AB5EB91-A10F-4FA8-84F2-2FCE47E062B0}"/>
              </a:ext>
            </a:extLst>
          </p:cNvPr>
          <p:cNvSpPr/>
          <p:nvPr/>
        </p:nvSpPr>
        <p:spPr>
          <a:xfrm>
            <a:off x="6882079" y="4698894"/>
            <a:ext cx="744346" cy="568631"/>
          </a:xfrm>
          <a:prstGeom prst="stripedRightArrow">
            <a:avLst>
              <a:gd name="adj1" fmla="val 50000"/>
              <a:gd name="adj2" fmla="val 50000"/>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2FA7726-756A-486A-A04C-BF9C18A9467B}"/>
              </a:ext>
            </a:extLst>
          </p:cNvPr>
          <p:cNvSpPr/>
          <p:nvPr/>
        </p:nvSpPr>
        <p:spPr>
          <a:xfrm>
            <a:off x="5878792" y="4304034"/>
            <a:ext cx="2614815" cy="461665"/>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Cool Water In</a:t>
            </a:r>
          </a:p>
        </p:txBody>
      </p:sp>
      <p:sp>
        <p:nvSpPr>
          <p:cNvPr id="49" name="Arrow: Right 48">
            <a:extLst>
              <a:ext uri="{FF2B5EF4-FFF2-40B4-BE49-F238E27FC236}">
                <a16:creationId xmlns:a16="http://schemas.microsoft.com/office/drawing/2014/main" id="{08190398-2606-492D-9CA4-56E0E0B4BEF8}"/>
              </a:ext>
            </a:extLst>
          </p:cNvPr>
          <p:cNvSpPr/>
          <p:nvPr/>
        </p:nvSpPr>
        <p:spPr>
          <a:xfrm>
            <a:off x="10404605" y="3369487"/>
            <a:ext cx="867915" cy="499841"/>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E30A9F4-786F-4302-905F-E8A67C918BBE}"/>
              </a:ext>
            </a:extLst>
          </p:cNvPr>
          <p:cNvSpPr/>
          <p:nvPr/>
        </p:nvSpPr>
        <p:spPr>
          <a:xfrm>
            <a:off x="9813774" y="2909000"/>
            <a:ext cx="2014547" cy="461665"/>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Air Out</a:t>
            </a:r>
          </a:p>
        </p:txBody>
      </p:sp>
      <p:sp>
        <p:nvSpPr>
          <p:cNvPr id="51" name="Rectangle 50">
            <a:extLst>
              <a:ext uri="{FF2B5EF4-FFF2-40B4-BE49-F238E27FC236}">
                <a16:creationId xmlns:a16="http://schemas.microsoft.com/office/drawing/2014/main" id="{E2EDAE0E-E827-497D-B62B-6D5186C8FFC4}"/>
              </a:ext>
            </a:extLst>
          </p:cNvPr>
          <p:cNvSpPr/>
          <p:nvPr/>
        </p:nvSpPr>
        <p:spPr>
          <a:xfrm>
            <a:off x="6056038" y="1809932"/>
            <a:ext cx="2561906" cy="830997"/>
          </a:xfrm>
          <a:prstGeom prst="rect">
            <a:avLst/>
          </a:prstGeom>
        </p:spPr>
        <p:txBody>
          <a:bodyPr wrap="square">
            <a:spAutoFit/>
          </a:bodyPr>
          <a:lstStyle/>
          <a:p>
            <a:r>
              <a:rPr lang="en-US" sz="2400" b="1" i="1" dirty="0">
                <a:solidFill>
                  <a:schemeClr val="accent1"/>
                </a:solidFill>
                <a:cs typeface="Helvetica" panose="020B0604020202020204" pitchFamily="34" charset="0"/>
              </a:rPr>
              <a:t>Water to Air </a:t>
            </a:r>
          </a:p>
          <a:p>
            <a:r>
              <a:rPr lang="en-US" sz="2400" b="1" dirty="0">
                <a:solidFill>
                  <a:schemeClr val="accent1"/>
                </a:solidFill>
                <a:cs typeface="Helvetica" panose="020B0604020202020204" pitchFamily="34" charset="0"/>
              </a:rPr>
              <a:t>Heat Pump</a:t>
            </a:r>
          </a:p>
        </p:txBody>
      </p:sp>
      <p:sp>
        <p:nvSpPr>
          <p:cNvPr id="52" name="Rectangle 51">
            <a:extLst>
              <a:ext uri="{FF2B5EF4-FFF2-40B4-BE49-F238E27FC236}">
                <a16:creationId xmlns:a16="http://schemas.microsoft.com/office/drawing/2014/main" id="{3F2BDC9E-9CEB-422F-A92D-DECA4B0E0046}"/>
              </a:ext>
            </a:extLst>
          </p:cNvPr>
          <p:cNvSpPr/>
          <p:nvPr/>
        </p:nvSpPr>
        <p:spPr>
          <a:xfrm>
            <a:off x="238428" y="1809932"/>
            <a:ext cx="3291840" cy="830997"/>
          </a:xfrm>
          <a:prstGeom prst="rect">
            <a:avLst/>
          </a:prstGeom>
        </p:spPr>
        <p:txBody>
          <a:bodyPr wrap="square">
            <a:spAutoFit/>
          </a:bodyPr>
          <a:lstStyle/>
          <a:p>
            <a:r>
              <a:rPr lang="en-US" sz="2400" b="1" i="1" dirty="0">
                <a:solidFill>
                  <a:schemeClr val="accent1"/>
                </a:solidFill>
                <a:cs typeface="Helvetica" panose="020B0604020202020204" pitchFamily="34" charset="0"/>
              </a:rPr>
              <a:t>Air to Air   </a:t>
            </a:r>
          </a:p>
          <a:p>
            <a:r>
              <a:rPr lang="en-US" sz="2400" b="1" dirty="0">
                <a:solidFill>
                  <a:schemeClr val="accent1"/>
                </a:solidFill>
                <a:cs typeface="Helvetica" panose="020B0604020202020204" pitchFamily="34" charset="0"/>
              </a:rPr>
              <a:t>Heat Pump</a:t>
            </a:r>
          </a:p>
        </p:txBody>
      </p:sp>
      <p:sp>
        <p:nvSpPr>
          <p:cNvPr id="54" name="Rectangle 53">
            <a:extLst>
              <a:ext uri="{FF2B5EF4-FFF2-40B4-BE49-F238E27FC236}">
                <a16:creationId xmlns:a16="http://schemas.microsoft.com/office/drawing/2014/main" id="{7ADF46F6-6450-47B0-B2B2-EC7CF5FCB8BC}"/>
              </a:ext>
            </a:extLst>
          </p:cNvPr>
          <p:cNvSpPr/>
          <p:nvPr/>
        </p:nvSpPr>
        <p:spPr>
          <a:xfrm>
            <a:off x="9419651" y="3268852"/>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DBBF5E88-FB63-4ACA-B64B-5F4BECDE1AD3}"/>
              </a:ext>
            </a:extLst>
          </p:cNvPr>
          <p:cNvGrpSpPr/>
          <p:nvPr/>
        </p:nvGrpSpPr>
        <p:grpSpPr>
          <a:xfrm>
            <a:off x="539208" y="4493637"/>
            <a:ext cx="2114495" cy="1067021"/>
            <a:chOff x="732148" y="2931866"/>
            <a:chExt cx="2948021" cy="1699952"/>
          </a:xfrm>
        </p:grpSpPr>
        <p:sp>
          <p:nvSpPr>
            <p:cNvPr id="56" name="Rectangle 55">
              <a:extLst>
                <a:ext uri="{FF2B5EF4-FFF2-40B4-BE49-F238E27FC236}">
                  <a16:creationId xmlns:a16="http://schemas.microsoft.com/office/drawing/2014/main" id="{A8170F12-54C1-4700-AE02-01AF5530874E}"/>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Manual Operation 56">
              <a:extLst>
                <a:ext uri="{FF2B5EF4-FFF2-40B4-BE49-F238E27FC236}">
                  <a16:creationId xmlns:a16="http://schemas.microsoft.com/office/drawing/2014/main" id="{C0DE8921-F5DA-4202-9102-E22ADF1E8830}"/>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lowchart: Manual Operation 57">
              <a:extLst>
                <a:ext uri="{FF2B5EF4-FFF2-40B4-BE49-F238E27FC236}">
                  <a16:creationId xmlns:a16="http://schemas.microsoft.com/office/drawing/2014/main" id="{2EB2B98D-564A-4503-ADBC-73B9FD030074}"/>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lowchart: Manual Operation 58">
              <a:extLst>
                <a:ext uri="{FF2B5EF4-FFF2-40B4-BE49-F238E27FC236}">
                  <a16:creationId xmlns:a16="http://schemas.microsoft.com/office/drawing/2014/main" id="{AC5B2BF4-D029-4A60-8133-47C7DC6AF5A2}"/>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2C51C22F-734A-45D7-823E-7518B631A3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91326D9B-AEF2-4505-9041-0A4DE35F1E24}"/>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9307D47-322F-4588-8BA1-281D8A0DB861}"/>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3" name="Picture 62" descr="Background pattern&#10;&#10;Description automatically generated">
            <a:extLst>
              <a:ext uri="{FF2B5EF4-FFF2-40B4-BE49-F238E27FC236}">
                <a16:creationId xmlns:a16="http://schemas.microsoft.com/office/drawing/2014/main" id="{B8DAB6D7-2585-4B68-83C7-22027B5A063D}"/>
              </a:ext>
            </a:extLst>
          </p:cNvPr>
          <p:cNvPicPr>
            <a:picLocks noChangeAspect="1"/>
          </p:cNvPicPr>
          <p:nvPr/>
        </p:nvPicPr>
        <p:blipFill>
          <a:blip r:embed="rId3"/>
          <a:stretch>
            <a:fillRect/>
          </a:stretch>
        </p:blipFill>
        <p:spPr>
          <a:xfrm>
            <a:off x="1969435" y="3159999"/>
            <a:ext cx="1880714" cy="607989"/>
          </a:xfrm>
          <a:prstGeom prst="rect">
            <a:avLst/>
          </a:prstGeom>
        </p:spPr>
      </p:pic>
      <p:cxnSp>
        <p:nvCxnSpPr>
          <p:cNvPr id="82" name="Straight Connector 81">
            <a:extLst>
              <a:ext uri="{FF2B5EF4-FFF2-40B4-BE49-F238E27FC236}">
                <a16:creationId xmlns:a16="http://schemas.microsoft.com/office/drawing/2014/main" id="{6A1849BD-D0A4-4350-B58E-21E4B7A45A6B}"/>
              </a:ext>
            </a:extLst>
          </p:cNvPr>
          <p:cNvCxnSpPr>
            <a:cxnSpLocks/>
          </p:cNvCxnSpPr>
          <p:nvPr/>
        </p:nvCxnSpPr>
        <p:spPr>
          <a:xfrm>
            <a:off x="2653703" y="4749937"/>
            <a:ext cx="876565" cy="0"/>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7AAFC6C-B671-49C1-BC13-A1946BC49C0D}"/>
              </a:ext>
            </a:extLst>
          </p:cNvPr>
          <p:cNvCxnSpPr>
            <a:cxnSpLocks/>
          </p:cNvCxnSpPr>
          <p:nvPr/>
        </p:nvCxnSpPr>
        <p:spPr>
          <a:xfrm>
            <a:off x="3538126" y="3764602"/>
            <a:ext cx="0" cy="981007"/>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CBAEB63-0C13-4E9E-9FFE-98E15C756489}"/>
              </a:ext>
            </a:extLst>
          </p:cNvPr>
          <p:cNvCxnSpPr>
            <a:cxnSpLocks/>
          </p:cNvCxnSpPr>
          <p:nvPr/>
        </p:nvCxnSpPr>
        <p:spPr>
          <a:xfrm>
            <a:off x="2652581" y="4902292"/>
            <a:ext cx="1063101" cy="11966"/>
          </a:xfrm>
          <a:prstGeom prst="line">
            <a:avLst/>
          </a:prstGeom>
          <a:ln w="38100" cap="sq">
            <a:solidFill>
              <a:srgbClr val="FFC000"/>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B4B8BE8-4CDC-4226-B24D-D30278FC728C}"/>
              </a:ext>
            </a:extLst>
          </p:cNvPr>
          <p:cNvCxnSpPr>
            <a:cxnSpLocks/>
          </p:cNvCxnSpPr>
          <p:nvPr/>
        </p:nvCxnSpPr>
        <p:spPr>
          <a:xfrm flipV="1">
            <a:off x="3714571" y="3764602"/>
            <a:ext cx="0" cy="1121310"/>
          </a:xfrm>
          <a:prstGeom prst="line">
            <a:avLst/>
          </a:prstGeom>
          <a:ln w="38100" cap="sq">
            <a:solidFill>
              <a:srgbClr val="FFC000"/>
            </a:solidFill>
            <a:bevel/>
            <a:headEnd type="none" w="med" len="med"/>
          </a:ln>
          <a:effectLst/>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EAA2575-531D-4531-8740-3978BA511C47}"/>
              </a:ext>
            </a:extLst>
          </p:cNvPr>
          <p:cNvGrpSpPr/>
          <p:nvPr/>
        </p:nvGrpSpPr>
        <p:grpSpPr>
          <a:xfrm>
            <a:off x="8464893" y="4632334"/>
            <a:ext cx="1043260" cy="701823"/>
            <a:chOff x="8424453" y="4485778"/>
            <a:chExt cx="883983" cy="559595"/>
          </a:xfrm>
        </p:grpSpPr>
        <p:sp>
          <p:nvSpPr>
            <p:cNvPr id="110" name="Flowchart: Delay 109">
              <a:extLst>
                <a:ext uri="{FF2B5EF4-FFF2-40B4-BE49-F238E27FC236}">
                  <a16:creationId xmlns:a16="http://schemas.microsoft.com/office/drawing/2014/main" id="{AF858B2A-AB93-4602-942B-F08D0B4E67EF}"/>
                </a:ext>
              </a:extLst>
            </p:cNvPr>
            <p:cNvSpPr/>
            <p:nvPr/>
          </p:nvSpPr>
          <p:spPr>
            <a:xfrm rot="10800000">
              <a:off x="8588225" y="4485778"/>
              <a:ext cx="116362" cy="545357"/>
            </a:xfrm>
            <a:prstGeom prst="flowChartDelay">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lowchart: Delay 110">
              <a:extLst>
                <a:ext uri="{FF2B5EF4-FFF2-40B4-BE49-F238E27FC236}">
                  <a16:creationId xmlns:a16="http://schemas.microsoft.com/office/drawing/2014/main" id="{D027E04A-E210-48BA-BAA3-F2C7DBEB98C8}"/>
                </a:ext>
              </a:extLst>
            </p:cNvPr>
            <p:cNvSpPr/>
            <p:nvPr/>
          </p:nvSpPr>
          <p:spPr>
            <a:xfrm>
              <a:off x="9197131" y="4500016"/>
              <a:ext cx="111305" cy="545357"/>
            </a:xfrm>
            <a:prstGeom prst="flowChartDelay">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Flowchart: Direct Access Storage 111">
              <a:extLst>
                <a:ext uri="{FF2B5EF4-FFF2-40B4-BE49-F238E27FC236}">
                  <a16:creationId xmlns:a16="http://schemas.microsoft.com/office/drawing/2014/main" id="{AA9D86FD-F840-409E-B96C-2FC327A78FBC}"/>
                </a:ext>
              </a:extLst>
            </p:cNvPr>
            <p:cNvSpPr/>
            <p:nvPr/>
          </p:nvSpPr>
          <p:spPr>
            <a:xfrm rot="10800000">
              <a:off x="8424453" y="4576097"/>
              <a:ext cx="176594" cy="156948"/>
            </a:xfrm>
            <a:prstGeom prst="flowChartMagneticDrum">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lowchart: Direct Access Storage 112">
              <a:extLst>
                <a:ext uri="{FF2B5EF4-FFF2-40B4-BE49-F238E27FC236}">
                  <a16:creationId xmlns:a16="http://schemas.microsoft.com/office/drawing/2014/main" id="{C20F7288-C3B4-478D-8954-564302B6C18B}"/>
                </a:ext>
              </a:extLst>
            </p:cNvPr>
            <p:cNvSpPr/>
            <p:nvPr/>
          </p:nvSpPr>
          <p:spPr>
            <a:xfrm rot="10800000">
              <a:off x="8430488" y="4814721"/>
              <a:ext cx="176594" cy="156948"/>
            </a:xfrm>
            <a:prstGeom prst="flowChartMagneticDrum">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2CB7295A-B5C2-4A30-894F-BB33E45F8CB4}"/>
                </a:ext>
              </a:extLst>
            </p:cNvPr>
            <p:cNvSpPr/>
            <p:nvPr/>
          </p:nvSpPr>
          <p:spPr>
            <a:xfrm>
              <a:off x="8702557" y="4534867"/>
              <a:ext cx="491547" cy="43636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grpSp>
      <p:grpSp>
        <p:nvGrpSpPr>
          <p:cNvPr id="122" name="Group 121">
            <a:extLst>
              <a:ext uri="{FF2B5EF4-FFF2-40B4-BE49-F238E27FC236}">
                <a16:creationId xmlns:a16="http://schemas.microsoft.com/office/drawing/2014/main" id="{27C84C44-5CED-44C9-BBD9-88D02DE1C50E}"/>
              </a:ext>
            </a:extLst>
          </p:cNvPr>
          <p:cNvGrpSpPr/>
          <p:nvPr/>
        </p:nvGrpSpPr>
        <p:grpSpPr>
          <a:xfrm>
            <a:off x="8328551" y="2862022"/>
            <a:ext cx="1460056" cy="2663784"/>
            <a:chOff x="8328551" y="2855934"/>
            <a:chExt cx="1275069" cy="2331670"/>
          </a:xfrm>
        </p:grpSpPr>
        <p:sp>
          <p:nvSpPr>
            <p:cNvPr id="108" name="Rectangle 107">
              <a:extLst>
                <a:ext uri="{FF2B5EF4-FFF2-40B4-BE49-F238E27FC236}">
                  <a16:creationId xmlns:a16="http://schemas.microsoft.com/office/drawing/2014/main" id="{F549FF8C-450C-4819-8F62-412B949B4E2D}"/>
                </a:ext>
              </a:extLst>
            </p:cNvPr>
            <p:cNvSpPr/>
            <p:nvPr/>
          </p:nvSpPr>
          <p:spPr>
            <a:xfrm>
              <a:off x="8328978" y="2855934"/>
              <a:ext cx="1137649" cy="2331670"/>
            </a:xfrm>
            <a:prstGeom prst="rect">
              <a:avLst/>
            </a:prstGeom>
            <a:ln w="47625">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09" name="Rectangle 108">
              <a:extLst>
                <a:ext uri="{FF2B5EF4-FFF2-40B4-BE49-F238E27FC236}">
                  <a16:creationId xmlns:a16="http://schemas.microsoft.com/office/drawing/2014/main" id="{850BD02D-4D8C-431E-BE8A-0867553705F7}"/>
                </a:ext>
              </a:extLst>
            </p:cNvPr>
            <p:cNvSpPr/>
            <p:nvPr/>
          </p:nvSpPr>
          <p:spPr>
            <a:xfrm>
              <a:off x="9467054" y="2855934"/>
              <a:ext cx="136566" cy="1106968"/>
            </a:xfrm>
            <a:prstGeom prst="rect">
              <a:avLst/>
            </a:prstGeom>
            <a:ln w="47625">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cxnSp>
          <p:nvCxnSpPr>
            <p:cNvPr id="115" name="Straight Connector 114">
              <a:extLst>
                <a:ext uri="{FF2B5EF4-FFF2-40B4-BE49-F238E27FC236}">
                  <a16:creationId xmlns:a16="http://schemas.microsoft.com/office/drawing/2014/main" id="{747C5E27-79A0-4D58-B9E6-F505F91D031B}"/>
                </a:ext>
              </a:extLst>
            </p:cNvPr>
            <p:cNvCxnSpPr>
              <a:cxnSpLocks/>
            </p:cNvCxnSpPr>
            <p:nvPr/>
          </p:nvCxnSpPr>
          <p:spPr>
            <a:xfrm flipH="1">
              <a:off x="8328551" y="4021769"/>
              <a:ext cx="1138076" cy="0"/>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B724CF3-EE77-493F-B2B3-910B6B16849D}"/>
              </a:ext>
            </a:extLst>
          </p:cNvPr>
          <p:cNvGrpSpPr/>
          <p:nvPr/>
        </p:nvGrpSpPr>
        <p:grpSpPr>
          <a:xfrm>
            <a:off x="8579114" y="3293986"/>
            <a:ext cx="815406" cy="898296"/>
            <a:chOff x="8577159" y="3195729"/>
            <a:chExt cx="688081" cy="809862"/>
          </a:xfrm>
        </p:grpSpPr>
        <p:sp>
          <p:nvSpPr>
            <p:cNvPr id="118" name="Rectangle 117">
              <a:extLst>
                <a:ext uri="{FF2B5EF4-FFF2-40B4-BE49-F238E27FC236}">
                  <a16:creationId xmlns:a16="http://schemas.microsoft.com/office/drawing/2014/main" id="{6BBF17E6-D045-49E1-8C9B-14D2600929A0}"/>
                </a:ext>
              </a:extLst>
            </p:cNvPr>
            <p:cNvSpPr/>
            <p:nvPr/>
          </p:nvSpPr>
          <p:spPr>
            <a:xfrm rot="19991789">
              <a:off x="9090150" y="3196052"/>
              <a:ext cx="175090" cy="80953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9" name="Rectangle 118">
              <a:extLst>
                <a:ext uri="{FF2B5EF4-FFF2-40B4-BE49-F238E27FC236}">
                  <a16:creationId xmlns:a16="http://schemas.microsoft.com/office/drawing/2014/main" id="{8A601A44-B1CA-465D-8797-4ED1B15D9758}"/>
                </a:ext>
              </a:extLst>
            </p:cNvPr>
            <p:cNvSpPr/>
            <p:nvPr/>
          </p:nvSpPr>
          <p:spPr>
            <a:xfrm rot="1530313">
              <a:off x="8577159" y="3195729"/>
              <a:ext cx="175090" cy="80953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grpSp>
      <p:sp>
        <p:nvSpPr>
          <p:cNvPr id="3" name="Footer Placeholder 3">
            <a:extLst>
              <a:ext uri="{FF2B5EF4-FFF2-40B4-BE49-F238E27FC236}">
                <a16:creationId xmlns:a16="http://schemas.microsoft.com/office/drawing/2014/main" id="{06C08297-005C-F41B-69D8-A4D36742FE7F}"/>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252984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Agenda </a:t>
            </a:r>
          </a:p>
        </p:txBody>
      </p:sp>
      <p:sp>
        <p:nvSpPr>
          <p:cNvPr id="4" name="Content Placeholder 3">
            <a:extLst>
              <a:ext uri="{FF2B5EF4-FFF2-40B4-BE49-F238E27FC236}">
                <a16:creationId xmlns:a16="http://schemas.microsoft.com/office/drawing/2014/main" id="{C6CFFE20-7B47-44B4-9355-80A7D16E3F24}"/>
              </a:ext>
            </a:extLst>
          </p:cNvPr>
          <p:cNvSpPr>
            <a:spLocks noGrp="1"/>
          </p:cNvSpPr>
          <p:nvPr>
            <p:ph sz="quarter" idx="10"/>
          </p:nvPr>
        </p:nvSpPr>
        <p:spPr>
          <a:xfrm>
            <a:off x="321733" y="914399"/>
            <a:ext cx="6186643" cy="5387788"/>
          </a:xfrm>
        </p:spPr>
        <p:txBody>
          <a:bodyPr/>
          <a:lstStyle/>
          <a:p>
            <a:pPr marL="342900" indent="-342900">
              <a:buFont typeface="Arial" panose="020B0604020202020204" pitchFamily="34" charset="0"/>
              <a:buChar char="•"/>
            </a:pPr>
            <a:r>
              <a:rPr lang="en-US" sz="3600" dirty="0"/>
              <a:t>Decarbonization Drivers</a:t>
            </a:r>
          </a:p>
          <a:p>
            <a:pPr marL="342900" indent="-342900">
              <a:buFont typeface="Arial" panose="020B0604020202020204" pitchFamily="34" charset="0"/>
              <a:buChar char="•"/>
            </a:pPr>
            <a:r>
              <a:rPr lang="en-US" sz="3600" dirty="0"/>
              <a:t>Energy &amp; Electricity</a:t>
            </a:r>
          </a:p>
          <a:p>
            <a:pPr marL="342900" indent="-342900">
              <a:buFont typeface="Arial" panose="020B0604020202020204" pitchFamily="34" charset="0"/>
              <a:buChar char="•"/>
            </a:pPr>
            <a:r>
              <a:rPr lang="en-US" sz="3600" dirty="0"/>
              <a:t>Decarbonization</a:t>
            </a:r>
          </a:p>
          <a:p>
            <a:pPr marL="575728" lvl="1" indent="-342900">
              <a:buFont typeface="Wingdings" panose="05000000000000000000" pitchFamily="2" charset="2"/>
              <a:buChar char="§"/>
            </a:pPr>
            <a:r>
              <a:rPr lang="en-US" sz="3200" dirty="0"/>
              <a:t>Refrigerants</a:t>
            </a:r>
          </a:p>
          <a:p>
            <a:pPr marL="575728" lvl="1" indent="-342900">
              <a:buFont typeface="Wingdings" panose="05000000000000000000" pitchFamily="2" charset="2"/>
              <a:buChar char="§"/>
            </a:pPr>
            <a:r>
              <a:rPr lang="en-US" sz="3200" dirty="0"/>
              <a:t>Electrification</a:t>
            </a:r>
          </a:p>
          <a:p>
            <a:pPr marL="575728" lvl="1" indent="-342900">
              <a:buFont typeface="Wingdings" panose="05000000000000000000" pitchFamily="2" charset="2"/>
              <a:buChar char="§"/>
            </a:pPr>
            <a:r>
              <a:rPr lang="en-US" sz="3200" dirty="0"/>
              <a:t>Efficiency</a:t>
            </a:r>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5" name="Footer Placeholder 3">
            <a:extLst>
              <a:ext uri="{FF2B5EF4-FFF2-40B4-BE49-F238E27FC236}">
                <a16:creationId xmlns:a16="http://schemas.microsoft.com/office/drawing/2014/main" id="{D38C52BC-E907-41EE-1606-A664070C23E9}"/>
              </a:ext>
            </a:extLst>
          </p:cNvPr>
          <p:cNvSpPr>
            <a:spLocks noGrp="1"/>
          </p:cNvSpPr>
          <p:nvPr>
            <p:ph type="ftr" sz="quarter" idx="11"/>
          </p:nvPr>
        </p:nvSpPr>
        <p:spPr>
          <a:xfrm>
            <a:off x="295845" y="6457014"/>
            <a:ext cx="3860800" cy="365125"/>
          </a:xfrm>
        </p:spPr>
        <p:txBody>
          <a:bodyPr/>
          <a:lstStyle/>
          <a:p>
            <a:r>
              <a:rPr lang="en-US" dirty="0"/>
              <a:t>© 2025 Daikin Applied  </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1677457575"/>
              </p:ext>
            </p:extLst>
          </p:nvPr>
        </p:nvGraphicFramePr>
        <p:xfrm>
          <a:off x="4700694" y="914398"/>
          <a:ext cx="6810586" cy="5387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9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4665-F30A-A4CD-6ECE-0AB6F518AC80}"/>
              </a:ext>
            </a:extLst>
          </p:cNvPr>
          <p:cNvSpPr>
            <a:spLocks noGrp="1"/>
          </p:cNvSpPr>
          <p:nvPr>
            <p:ph type="ctrTitle"/>
          </p:nvPr>
        </p:nvSpPr>
        <p:spPr/>
        <p:txBody>
          <a:bodyPr/>
          <a:lstStyle/>
          <a:p>
            <a:r>
              <a:rPr lang="en-US" dirty="0"/>
              <a:t>Applying Heat Pumps</a:t>
            </a:r>
          </a:p>
        </p:txBody>
      </p:sp>
      <p:sp>
        <p:nvSpPr>
          <p:cNvPr id="4" name="Footer Placeholder 3">
            <a:extLst>
              <a:ext uri="{FF2B5EF4-FFF2-40B4-BE49-F238E27FC236}">
                <a16:creationId xmlns:a16="http://schemas.microsoft.com/office/drawing/2014/main" id="{4A183F64-AFF0-182F-F86D-43A70C026504}"/>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36328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3CCE-E33F-48F8-8E5E-649C935C54F7}"/>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34AA1CAD-84B9-47F5-AEB8-B1E40572406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FBF1364C-B8FA-4248-BAB7-F03DCC890F7C}"/>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BCC132A2-CF8B-42E9-ADE7-19CF8944C2B7}"/>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D02BED1B-AAE3-4D50-B1B5-75C8EF2AC19C}"/>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sp>
        <p:nvSpPr>
          <p:cNvPr id="8" name="Flowchart: Connector 7">
            <a:extLst>
              <a:ext uri="{FF2B5EF4-FFF2-40B4-BE49-F238E27FC236}">
                <a16:creationId xmlns:a16="http://schemas.microsoft.com/office/drawing/2014/main" id="{5A111E7C-1E4C-4DBE-AE16-EC3B1C91BD9E}"/>
              </a:ext>
            </a:extLst>
          </p:cNvPr>
          <p:cNvSpPr/>
          <p:nvPr/>
        </p:nvSpPr>
        <p:spPr>
          <a:xfrm>
            <a:off x="7460912" y="2772314"/>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7A78A23-5112-42A6-B925-48C4D0B3779D}"/>
              </a:ext>
            </a:extLst>
          </p:cNvPr>
          <p:cNvCxnSpPr>
            <a:cxnSpLocks/>
          </p:cNvCxnSpPr>
          <p:nvPr/>
        </p:nvCxnSpPr>
        <p:spPr>
          <a:xfrm>
            <a:off x="7609068" y="3054723"/>
            <a:ext cx="18648" cy="198026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347E38-1110-4B73-A1C5-14872EA38301}"/>
              </a:ext>
            </a:extLst>
          </p:cNvPr>
          <p:cNvCxnSpPr>
            <a:cxnSpLocks/>
          </p:cNvCxnSpPr>
          <p:nvPr/>
        </p:nvCxnSpPr>
        <p:spPr>
          <a:xfrm flipV="1">
            <a:off x="1840375" y="2890926"/>
            <a:ext cx="5610377" cy="83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B01CFCA6-FEAD-DD78-AE38-B5CEFD70228E}"/>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29301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B9CD-D0F4-4AD4-A387-FBBABA6BF026}"/>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84DA5A7E-96F8-4C37-BCF8-B843B841BA3D}"/>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244EBB40-5912-4260-9569-E121B04E600E}"/>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CFA8EAD-1C76-4B4B-B510-9FA084FB7223}"/>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77C26D19-E8F2-41C5-81E1-66F5754C780B}"/>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574D06B9-1BBC-495C-8D51-F5542A93E49D}"/>
              </a:ext>
            </a:extLst>
          </p:cNvPr>
          <p:cNvCxnSpPr>
            <a:cxnSpLocks/>
          </p:cNvCxnSpPr>
          <p:nvPr/>
        </p:nvCxnSpPr>
        <p:spPr>
          <a:xfrm>
            <a:off x="4298387" y="3502805"/>
            <a:ext cx="9324" cy="157160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60BB0F-E3C7-4E96-9A9B-7D3677485745}"/>
              </a:ext>
            </a:extLst>
          </p:cNvPr>
          <p:cNvCxnSpPr>
            <a:cxnSpLocks/>
          </p:cNvCxnSpPr>
          <p:nvPr/>
        </p:nvCxnSpPr>
        <p:spPr>
          <a:xfrm>
            <a:off x="1818609" y="3375805"/>
            <a:ext cx="2357022"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9F4CD856-96FA-40F0-AFF1-071F80E46DF8}"/>
              </a:ext>
            </a:extLst>
          </p:cNvPr>
          <p:cNvSpPr/>
          <p:nvPr/>
        </p:nvSpPr>
        <p:spPr>
          <a:xfrm>
            <a:off x="4175631" y="3248805"/>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49E31D91-7B6B-11DD-B288-CF472121F5C4}"/>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54008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3CBE-1E5A-4175-8035-968D7AF26047}"/>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A537C49C-18BD-4FFA-9E6E-9B6E72B953EE}"/>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670ADD54-CF99-42A9-ADB3-C704C612436D}"/>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1B73960A-B314-4BB5-81CB-5AEF2699733F}"/>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268FA3A8-C38D-4A07-99D2-8F70E8B74155}"/>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171CE7E4-E898-4F81-93F1-34076EEB7A6D}"/>
              </a:ext>
            </a:extLst>
          </p:cNvPr>
          <p:cNvCxnSpPr>
            <a:cxnSpLocks/>
          </p:cNvCxnSpPr>
          <p:nvPr/>
        </p:nvCxnSpPr>
        <p:spPr>
          <a:xfrm>
            <a:off x="2657242" y="3791943"/>
            <a:ext cx="14121" cy="128246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51CCA3-20C4-4FC8-BF78-BCE5FC85167C}"/>
              </a:ext>
            </a:extLst>
          </p:cNvPr>
          <p:cNvCxnSpPr>
            <a:cxnSpLocks/>
          </p:cNvCxnSpPr>
          <p:nvPr/>
        </p:nvCxnSpPr>
        <p:spPr>
          <a:xfrm>
            <a:off x="1816443" y="3626761"/>
            <a:ext cx="722840"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A17F99BE-49E9-4FCD-8AE5-D8D6392492B5}"/>
              </a:ext>
            </a:extLst>
          </p:cNvPr>
          <p:cNvSpPr/>
          <p:nvPr/>
        </p:nvSpPr>
        <p:spPr>
          <a:xfrm>
            <a:off x="2539283" y="3504986"/>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F9535C46-2A99-5159-1479-DF1623105665}"/>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6622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1887-D828-4FFA-BD99-414B5D1FA783}"/>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DD511606-478A-44EF-A804-59B3ED6094CE}"/>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756DAE7-CF06-4602-AB97-9B2474068189}"/>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0CE558D0-1FE7-4DA6-90B1-32E0ACA14710}"/>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CDE295EB-1518-48E2-A5DF-5525B39C2F00}"/>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37A2C871-A6ED-4F99-A62E-1ECE105F0E13}"/>
              </a:ext>
            </a:extLst>
          </p:cNvPr>
          <p:cNvCxnSpPr>
            <a:cxnSpLocks/>
          </p:cNvCxnSpPr>
          <p:nvPr/>
        </p:nvCxnSpPr>
        <p:spPr>
          <a:xfrm>
            <a:off x="7638779" y="2509477"/>
            <a:ext cx="0" cy="275450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9B7404-A5BA-4C8D-9B3B-4E361743C876}"/>
              </a:ext>
            </a:extLst>
          </p:cNvPr>
          <p:cNvCxnSpPr>
            <a:cxnSpLocks/>
          </p:cNvCxnSpPr>
          <p:nvPr/>
        </p:nvCxnSpPr>
        <p:spPr>
          <a:xfrm>
            <a:off x="1826358" y="2334540"/>
            <a:ext cx="5633911"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30AED2D0-3101-47D1-BAE3-ADC24BED5537}"/>
              </a:ext>
            </a:extLst>
          </p:cNvPr>
          <p:cNvSpPr/>
          <p:nvPr/>
        </p:nvSpPr>
        <p:spPr>
          <a:xfrm>
            <a:off x="7506699" y="2231907"/>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32F187F7-D020-1E38-F961-7B2F63D3F80C}"/>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14350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3EF6-D7C6-4733-A41A-6E8FB2B421E3}"/>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C109C434-B6F3-46C2-8B88-E04C391CE899}"/>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97E3F57-A262-4295-B84F-CA553C380661}"/>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CBFC4BEA-EE12-46A1-B3CF-D0D1E0882153}"/>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51696B9C-E248-404A-B67C-808661D5E137}"/>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727C28CC-6F9F-45DC-8EC4-6041CA766A7D}"/>
              </a:ext>
            </a:extLst>
          </p:cNvPr>
          <p:cNvCxnSpPr>
            <a:cxnSpLocks/>
          </p:cNvCxnSpPr>
          <p:nvPr/>
        </p:nvCxnSpPr>
        <p:spPr>
          <a:xfrm>
            <a:off x="5056217" y="3636053"/>
            <a:ext cx="0" cy="161556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0151C2-C1B2-47D6-83EF-6C258A9BEB8D}"/>
              </a:ext>
            </a:extLst>
          </p:cNvPr>
          <p:cNvCxnSpPr>
            <a:cxnSpLocks/>
          </p:cNvCxnSpPr>
          <p:nvPr/>
        </p:nvCxnSpPr>
        <p:spPr>
          <a:xfrm>
            <a:off x="1841157" y="3508166"/>
            <a:ext cx="3082980"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1F823E13-E5AA-4DB7-8B39-1EED39869405}"/>
              </a:ext>
            </a:extLst>
          </p:cNvPr>
          <p:cNvSpPr/>
          <p:nvPr/>
        </p:nvSpPr>
        <p:spPr>
          <a:xfrm>
            <a:off x="4924137" y="3382053"/>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3EC359E8-D800-FF4F-7C49-D13C225FC711}"/>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1904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3A71-7C4A-46B6-9229-881DADEF2CD0}"/>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8283D890-57A9-4FE1-9ADB-F060464510A6}"/>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82FF938-C45C-4574-8203-B49A1867EC58}"/>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1BA6911A-9470-4C91-978E-DFBD5E6425C3}"/>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E69C3797-5F5C-47A6-8C6A-6A2015F1D3AA}"/>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567E1672-6CA0-4C6C-A997-C8B7FB04AC71}"/>
              </a:ext>
            </a:extLst>
          </p:cNvPr>
          <p:cNvCxnSpPr>
            <a:cxnSpLocks/>
          </p:cNvCxnSpPr>
          <p:nvPr/>
        </p:nvCxnSpPr>
        <p:spPr>
          <a:xfrm>
            <a:off x="2455257" y="4778784"/>
            <a:ext cx="0" cy="48409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7FB0892-CBB3-47E1-AB69-8BA0EAFCC7E6}"/>
              </a:ext>
            </a:extLst>
          </p:cNvPr>
          <p:cNvCxnSpPr>
            <a:cxnSpLocks/>
          </p:cNvCxnSpPr>
          <p:nvPr/>
        </p:nvCxnSpPr>
        <p:spPr>
          <a:xfrm>
            <a:off x="1838960" y="4675484"/>
            <a:ext cx="48421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80F76574-AFA6-4259-8E15-EB1470C5DB42}"/>
              </a:ext>
            </a:extLst>
          </p:cNvPr>
          <p:cNvSpPr/>
          <p:nvPr/>
        </p:nvSpPr>
        <p:spPr>
          <a:xfrm>
            <a:off x="2323177" y="4550453"/>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AE1EB300-C51F-B5F3-717F-2E96DEDE8D87}"/>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2830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5127-3D72-40D0-91B7-C3BAF8A52475}"/>
              </a:ext>
            </a:extLst>
          </p:cNvPr>
          <p:cNvSpPr>
            <a:spLocks noGrp="1"/>
          </p:cNvSpPr>
          <p:nvPr>
            <p:ph type="title"/>
          </p:nvPr>
        </p:nvSpPr>
        <p:spPr/>
        <p:txBody>
          <a:bodyPr/>
          <a:lstStyle/>
          <a:p>
            <a:r>
              <a:rPr lang="en-US" dirty="0"/>
              <a:t>Selecting Based on Worst Case</a:t>
            </a:r>
          </a:p>
        </p:txBody>
      </p:sp>
      <p:graphicFrame>
        <p:nvGraphicFramePr>
          <p:cNvPr id="16" name="Chart 15">
            <a:extLst>
              <a:ext uri="{FF2B5EF4-FFF2-40B4-BE49-F238E27FC236}">
                <a16:creationId xmlns:a16="http://schemas.microsoft.com/office/drawing/2014/main" id="{C085196B-15BD-4D6E-9E36-C27471204F3E}"/>
              </a:ext>
            </a:extLst>
          </p:cNvPr>
          <p:cNvGraphicFramePr>
            <a:graphicFrameLocks/>
          </p:cNvGraphicFramePr>
          <p:nvPr>
            <p:extLst>
              <p:ext uri="{D42A27DB-BD31-4B8C-83A1-F6EECF244321}">
                <p14:modId xmlns:p14="http://schemas.microsoft.com/office/powerpoint/2010/main" val="3073815955"/>
              </p:ext>
            </p:extLst>
          </p:nvPr>
        </p:nvGraphicFramePr>
        <p:xfrm>
          <a:off x="93317" y="693683"/>
          <a:ext cx="10201279" cy="3807536"/>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a:extLst>
              <a:ext uri="{FF2B5EF4-FFF2-40B4-BE49-F238E27FC236}">
                <a16:creationId xmlns:a16="http://schemas.microsoft.com/office/drawing/2014/main" id="{3DB4302B-8517-438C-8EF7-8AA256D3A89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cxnSp>
        <p:nvCxnSpPr>
          <p:cNvPr id="18" name="Straight Arrow Connector 17">
            <a:extLst>
              <a:ext uri="{FF2B5EF4-FFF2-40B4-BE49-F238E27FC236}">
                <a16:creationId xmlns:a16="http://schemas.microsoft.com/office/drawing/2014/main" id="{574F41A3-2E87-487E-87B6-D368AB650AD5}"/>
              </a:ext>
            </a:extLst>
          </p:cNvPr>
          <p:cNvCxnSpPr>
            <a:cxnSpLocks/>
          </p:cNvCxnSpPr>
          <p:nvPr/>
        </p:nvCxnSpPr>
        <p:spPr>
          <a:xfrm>
            <a:off x="953971" y="5722538"/>
            <a:ext cx="10424980" cy="3983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ACD4D6-4D42-401E-8B79-1532984E74BB}"/>
              </a:ext>
            </a:extLst>
          </p:cNvPr>
          <p:cNvCxnSpPr>
            <a:cxnSpLocks/>
          </p:cNvCxnSpPr>
          <p:nvPr/>
        </p:nvCxnSpPr>
        <p:spPr>
          <a:xfrm flipV="1">
            <a:off x="978247" y="1895048"/>
            <a:ext cx="0" cy="38673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D53EEE2-FF9B-4556-85EF-8462ACF714E9}"/>
              </a:ext>
            </a:extLst>
          </p:cNvPr>
          <p:cNvSpPr/>
          <p:nvPr/>
        </p:nvSpPr>
        <p:spPr>
          <a:xfrm>
            <a:off x="4957666" y="5871088"/>
            <a:ext cx="3826112" cy="461665"/>
          </a:xfrm>
          <a:prstGeom prst="rect">
            <a:avLst/>
          </a:prstGeom>
        </p:spPr>
        <p:txBody>
          <a:bodyPr wrap="none">
            <a:spAutoFit/>
          </a:bodyPr>
          <a:lstStyle/>
          <a:p>
            <a:r>
              <a:rPr lang="en-US" sz="2400" b="1" dirty="0">
                <a:cs typeface="Helvetica" panose="020B0604020202020204" pitchFamily="34" charset="0"/>
              </a:rPr>
              <a:t>Outdoor Air Temperature</a:t>
            </a:r>
          </a:p>
        </p:txBody>
      </p:sp>
      <p:cxnSp>
        <p:nvCxnSpPr>
          <p:cNvPr id="21" name="Straight Connector 20">
            <a:extLst>
              <a:ext uri="{FF2B5EF4-FFF2-40B4-BE49-F238E27FC236}">
                <a16:creationId xmlns:a16="http://schemas.microsoft.com/office/drawing/2014/main" id="{BE5195BF-A000-4967-BEB5-CD47D56D9C57}"/>
              </a:ext>
            </a:extLst>
          </p:cNvPr>
          <p:cNvCxnSpPr>
            <a:cxnSpLocks/>
          </p:cNvCxnSpPr>
          <p:nvPr/>
        </p:nvCxnSpPr>
        <p:spPr>
          <a:xfrm>
            <a:off x="1099751" y="2712607"/>
            <a:ext cx="8720345" cy="298109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9142F9-0B54-44DE-9A7A-D82403C39ACF}"/>
              </a:ext>
            </a:extLst>
          </p:cNvPr>
          <p:cNvSpPr/>
          <p:nvPr/>
        </p:nvSpPr>
        <p:spPr>
          <a:xfrm>
            <a:off x="1355124" y="3367043"/>
            <a:ext cx="1672253" cy="461665"/>
          </a:xfrm>
          <a:prstGeom prst="rect">
            <a:avLst/>
          </a:prstGeom>
        </p:spPr>
        <p:txBody>
          <a:bodyPr wrap="none">
            <a:spAutoFit/>
          </a:bodyPr>
          <a:lstStyle/>
          <a:p>
            <a:r>
              <a:rPr lang="en-US" sz="2400" b="1" dirty="0">
                <a:solidFill>
                  <a:srgbClr val="C00000"/>
                </a:solidFill>
                <a:cs typeface="Helvetica" panose="020B0604020202020204" pitchFamily="34" charset="0"/>
              </a:rPr>
              <a:t>Heat Load</a:t>
            </a:r>
          </a:p>
        </p:txBody>
      </p:sp>
      <p:sp>
        <p:nvSpPr>
          <p:cNvPr id="23" name="Rectangle 22">
            <a:extLst>
              <a:ext uri="{FF2B5EF4-FFF2-40B4-BE49-F238E27FC236}">
                <a16:creationId xmlns:a16="http://schemas.microsoft.com/office/drawing/2014/main" id="{C885830F-9A65-466F-9903-FC9E0D4D712C}"/>
              </a:ext>
            </a:extLst>
          </p:cNvPr>
          <p:cNvSpPr/>
          <p:nvPr/>
        </p:nvSpPr>
        <p:spPr>
          <a:xfrm>
            <a:off x="9242106" y="815213"/>
            <a:ext cx="1792478" cy="830997"/>
          </a:xfrm>
          <a:prstGeom prst="rect">
            <a:avLst/>
          </a:prstGeom>
        </p:spPr>
        <p:txBody>
          <a:bodyPr wrap="none">
            <a:spAutoFit/>
          </a:bodyPr>
          <a:lstStyle/>
          <a:p>
            <a:pPr algn="ctr"/>
            <a:r>
              <a:rPr lang="en-US" sz="2400" b="1" dirty="0">
                <a:solidFill>
                  <a:srgbClr val="FBBA00"/>
                </a:solidFill>
                <a:cs typeface="Helvetica" panose="020B0604020202020204" pitchFamily="34" charset="0"/>
              </a:rPr>
              <a:t>Heat Pump</a:t>
            </a:r>
          </a:p>
          <a:p>
            <a:pPr algn="ctr"/>
            <a:r>
              <a:rPr lang="en-US" sz="2400" b="1" dirty="0">
                <a:solidFill>
                  <a:srgbClr val="FBBA00"/>
                </a:solidFill>
                <a:cs typeface="Helvetica" panose="020B0604020202020204" pitchFamily="34" charset="0"/>
              </a:rPr>
              <a:t>Capacity</a:t>
            </a:r>
          </a:p>
        </p:txBody>
      </p:sp>
      <p:cxnSp>
        <p:nvCxnSpPr>
          <p:cNvPr id="24" name="Straight Connector 23">
            <a:extLst>
              <a:ext uri="{FF2B5EF4-FFF2-40B4-BE49-F238E27FC236}">
                <a16:creationId xmlns:a16="http://schemas.microsoft.com/office/drawing/2014/main" id="{AB319547-21BE-4C8A-A724-3306B9E16CA3}"/>
              </a:ext>
            </a:extLst>
          </p:cNvPr>
          <p:cNvCxnSpPr/>
          <p:nvPr/>
        </p:nvCxnSpPr>
        <p:spPr>
          <a:xfrm>
            <a:off x="1099751" y="2770709"/>
            <a:ext cx="0" cy="3407669"/>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94575C5-CBFB-4599-A461-7D126C0B6418}"/>
              </a:ext>
            </a:extLst>
          </p:cNvPr>
          <p:cNvSpPr/>
          <p:nvPr/>
        </p:nvSpPr>
        <p:spPr>
          <a:xfrm>
            <a:off x="509856" y="6185971"/>
            <a:ext cx="2212080" cy="461665"/>
          </a:xfrm>
          <a:prstGeom prst="rect">
            <a:avLst/>
          </a:prstGeom>
        </p:spPr>
        <p:txBody>
          <a:bodyPr wrap="none">
            <a:spAutoFit/>
          </a:bodyPr>
          <a:lstStyle/>
          <a:p>
            <a:r>
              <a:rPr lang="en-US" sz="2400" b="1" dirty="0">
                <a:cs typeface="Helvetica" panose="020B0604020202020204" pitchFamily="34" charset="0"/>
              </a:rPr>
              <a:t>Lowest Temp.</a:t>
            </a:r>
          </a:p>
        </p:txBody>
      </p:sp>
      <p:sp>
        <p:nvSpPr>
          <p:cNvPr id="26" name="Isosceles Triangle 22">
            <a:extLst>
              <a:ext uri="{FF2B5EF4-FFF2-40B4-BE49-F238E27FC236}">
                <a16:creationId xmlns:a16="http://schemas.microsoft.com/office/drawing/2014/main" id="{5F1C50C2-8EAD-4F73-B31B-0610E4945718}"/>
              </a:ext>
            </a:extLst>
          </p:cNvPr>
          <p:cNvSpPr/>
          <p:nvPr/>
        </p:nvSpPr>
        <p:spPr>
          <a:xfrm rot="16618352">
            <a:off x="3749889" y="-1183949"/>
            <a:ext cx="4179821" cy="8388213"/>
          </a:xfrm>
          <a:custGeom>
            <a:avLst/>
            <a:gdLst>
              <a:gd name="connsiteX0" fmla="*/ 0 w 5176733"/>
              <a:gd name="connsiteY0" fmla="*/ 8482515 h 8482515"/>
              <a:gd name="connsiteX1" fmla="*/ 2588367 w 5176733"/>
              <a:gd name="connsiteY1" fmla="*/ 0 h 8482515"/>
              <a:gd name="connsiteX2" fmla="*/ 5176733 w 5176733"/>
              <a:gd name="connsiteY2" fmla="*/ 8482515 h 8482515"/>
              <a:gd name="connsiteX3" fmla="*/ 0 w 5176733"/>
              <a:gd name="connsiteY3" fmla="*/ 8482515 h 8482515"/>
              <a:gd name="connsiteX0" fmla="*/ 0 w 4287493"/>
              <a:gd name="connsiteY0" fmla="*/ 9602046 h 9602046"/>
              <a:gd name="connsiteX1" fmla="*/ 1699127 w 4287493"/>
              <a:gd name="connsiteY1" fmla="*/ 0 h 9602046"/>
              <a:gd name="connsiteX2" fmla="*/ 4287493 w 4287493"/>
              <a:gd name="connsiteY2" fmla="*/ 8482515 h 9602046"/>
              <a:gd name="connsiteX3" fmla="*/ 0 w 4287493"/>
              <a:gd name="connsiteY3" fmla="*/ 9602046 h 9602046"/>
              <a:gd name="connsiteX0" fmla="*/ 0 w 4072450"/>
              <a:gd name="connsiteY0" fmla="*/ 9602046 h 9602046"/>
              <a:gd name="connsiteX1" fmla="*/ 1699127 w 4072450"/>
              <a:gd name="connsiteY1" fmla="*/ 0 h 9602046"/>
              <a:gd name="connsiteX2" fmla="*/ 4072450 w 4072450"/>
              <a:gd name="connsiteY2" fmla="*/ 7602955 h 9602046"/>
              <a:gd name="connsiteX3" fmla="*/ 0 w 4072450"/>
              <a:gd name="connsiteY3" fmla="*/ 9602046 h 9602046"/>
              <a:gd name="connsiteX0" fmla="*/ 0 w 3974692"/>
              <a:gd name="connsiteY0" fmla="*/ 9602046 h 9602046"/>
              <a:gd name="connsiteX1" fmla="*/ 1699127 w 3974692"/>
              <a:gd name="connsiteY1" fmla="*/ 0 h 9602046"/>
              <a:gd name="connsiteX2" fmla="*/ 3974692 w 3974692"/>
              <a:gd name="connsiteY2" fmla="*/ 8359493 h 9602046"/>
              <a:gd name="connsiteX3" fmla="*/ 0 w 3974692"/>
              <a:gd name="connsiteY3" fmla="*/ 9602046 h 9602046"/>
              <a:gd name="connsiteX0" fmla="*/ 0 w 4006929"/>
              <a:gd name="connsiteY0" fmla="*/ 9433994 h 9433994"/>
              <a:gd name="connsiteX1" fmla="*/ 1731364 w 4006929"/>
              <a:gd name="connsiteY1" fmla="*/ 0 h 9433994"/>
              <a:gd name="connsiteX2" fmla="*/ 4006929 w 4006929"/>
              <a:gd name="connsiteY2" fmla="*/ 8359493 h 9433994"/>
              <a:gd name="connsiteX3" fmla="*/ 0 w 4006929"/>
              <a:gd name="connsiteY3" fmla="*/ 9433994 h 9433994"/>
            </a:gdLst>
            <a:ahLst/>
            <a:cxnLst>
              <a:cxn ang="0">
                <a:pos x="connsiteX0" y="connsiteY0"/>
              </a:cxn>
              <a:cxn ang="0">
                <a:pos x="connsiteX1" y="connsiteY1"/>
              </a:cxn>
              <a:cxn ang="0">
                <a:pos x="connsiteX2" y="connsiteY2"/>
              </a:cxn>
              <a:cxn ang="0">
                <a:pos x="connsiteX3" y="connsiteY3"/>
              </a:cxn>
            </a:cxnLst>
            <a:rect l="l" t="t" r="r" b="b"/>
            <a:pathLst>
              <a:path w="4006929" h="9433994">
                <a:moveTo>
                  <a:pt x="0" y="9433994"/>
                </a:moveTo>
                <a:lnTo>
                  <a:pt x="1731364" y="0"/>
                </a:lnTo>
                <a:lnTo>
                  <a:pt x="4006929" y="8359493"/>
                </a:lnTo>
                <a:lnTo>
                  <a:pt x="0" y="9433994"/>
                </a:lnTo>
                <a:close/>
              </a:path>
            </a:pathLst>
          </a:cu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56A587-A6B8-4B34-91A1-4500B2783B99}"/>
              </a:ext>
            </a:extLst>
          </p:cNvPr>
          <p:cNvSpPr/>
          <p:nvPr/>
        </p:nvSpPr>
        <p:spPr>
          <a:xfrm>
            <a:off x="6166461" y="3120822"/>
            <a:ext cx="3145413" cy="707886"/>
          </a:xfrm>
          <a:prstGeom prst="rect">
            <a:avLst/>
          </a:prstGeom>
        </p:spPr>
        <p:txBody>
          <a:bodyPr wrap="none">
            <a:spAutoFit/>
          </a:bodyPr>
          <a:lstStyle/>
          <a:p>
            <a:pPr algn="ctr"/>
            <a:r>
              <a:rPr lang="en-US" sz="4000" b="1" dirty="0">
                <a:cs typeface="Helvetica" panose="020B0604020202020204" pitchFamily="34" charset="0"/>
              </a:rPr>
              <a:t>OVERSIZED</a:t>
            </a:r>
          </a:p>
        </p:txBody>
      </p:sp>
      <p:sp>
        <p:nvSpPr>
          <p:cNvPr id="4" name="Footer Placeholder 3">
            <a:extLst>
              <a:ext uri="{FF2B5EF4-FFF2-40B4-BE49-F238E27FC236}">
                <a16:creationId xmlns:a16="http://schemas.microsoft.com/office/drawing/2014/main" id="{089C5B21-CEEB-879B-8645-7A5CC504E90E}"/>
              </a:ext>
            </a:extLst>
          </p:cNvPr>
          <p:cNvSpPr txBox="1">
            <a:spLocks/>
          </p:cNvSpPr>
          <p:nvPr/>
        </p:nvSpPr>
        <p:spPr>
          <a:xfrm>
            <a:off x="295845" y="6551095"/>
            <a:ext cx="3860800" cy="2710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9277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22" grpId="0"/>
      <p:bldP spid="23" grpId="0"/>
      <p:bldP spid="26" grpId="0" animBg="1"/>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2A5C-6D8B-4548-97A4-E8683A271365}"/>
              </a:ext>
            </a:extLst>
          </p:cNvPr>
          <p:cNvSpPr>
            <a:spLocks noGrp="1"/>
          </p:cNvSpPr>
          <p:nvPr>
            <p:ph type="title"/>
          </p:nvPr>
        </p:nvSpPr>
        <p:spPr/>
        <p:txBody>
          <a:bodyPr/>
          <a:lstStyle/>
          <a:p>
            <a:r>
              <a:rPr lang="en-US" dirty="0"/>
              <a:t>Design Conditions</a:t>
            </a:r>
          </a:p>
        </p:txBody>
      </p:sp>
      <p:sp>
        <p:nvSpPr>
          <p:cNvPr id="4" name="Title 1">
            <a:extLst>
              <a:ext uri="{FF2B5EF4-FFF2-40B4-BE49-F238E27FC236}">
                <a16:creationId xmlns:a16="http://schemas.microsoft.com/office/drawing/2014/main" id="{48326D6D-5AD0-4E94-89AC-83B190072E5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2F713C96-038A-4D7F-AC7F-479904A6555A}"/>
              </a:ext>
            </a:extLst>
          </p:cNvPr>
          <p:cNvGraphicFramePr>
            <a:graphicFrameLocks/>
          </p:cNvGraphicFramePr>
          <p:nvPr/>
        </p:nvGraphicFramePr>
        <p:xfrm>
          <a:off x="926464" y="2219264"/>
          <a:ext cx="10412627" cy="36437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65C57FC-C626-4A75-98BC-D111B9D0E340}"/>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graphicFrame>
        <p:nvGraphicFramePr>
          <p:cNvPr id="7" name="Chart 6">
            <a:extLst>
              <a:ext uri="{FF2B5EF4-FFF2-40B4-BE49-F238E27FC236}">
                <a16:creationId xmlns:a16="http://schemas.microsoft.com/office/drawing/2014/main" id="{473CDD97-23BC-4388-981B-80D8DA6AEA3E}"/>
              </a:ext>
            </a:extLst>
          </p:cNvPr>
          <p:cNvGraphicFramePr>
            <a:graphicFrameLocks/>
          </p:cNvGraphicFramePr>
          <p:nvPr/>
        </p:nvGraphicFramePr>
        <p:xfrm>
          <a:off x="926463" y="2219264"/>
          <a:ext cx="10412627" cy="364374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56ABC12B-3369-4286-82D4-9C1CB0C87A1C}"/>
              </a:ext>
            </a:extLst>
          </p:cNvPr>
          <p:cNvSpPr/>
          <p:nvPr/>
        </p:nvSpPr>
        <p:spPr>
          <a:xfrm rot="16200000">
            <a:off x="-1204217" y="3471049"/>
            <a:ext cx="3430363" cy="830997"/>
          </a:xfrm>
          <a:prstGeom prst="rect">
            <a:avLst/>
          </a:prstGeom>
        </p:spPr>
        <p:txBody>
          <a:bodyPr wrap="none">
            <a:spAutoFit/>
          </a:bodyPr>
          <a:lstStyle/>
          <a:p>
            <a:pPr algn="ctr"/>
            <a:r>
              <a:rPr lang="en-US" sz="2400" b="1" dirty="0">
                <a:latin typeface="Helvetica" panose="020B0604020202020204" pitchFamily="34" charset="0"/>
                <a:cs typeface="Helvetica" panose="020B0604020202020204" pitchFamily="34" charset="0"/>
              </a:rPr>
              <a:t>Number Of Hours</a:t>
            </a:r>
          </a:p>
          <a:p>
            <a:pPr algn="ctr"/>
            <a:r>
              <a:rPr lang="en-US" sz="2400" b="1" dirty="0">
                <a:latin typeface="Helvetica" panose="020B0604020202020204" pitchFamily="34" charset="0"/>
                <a:cs typeface="Helvetica" panose="020B0604020202020204" pitchFamily="34" charset="0"/>
              </a:rPr>
              <a:t>Per Each Temperature</a:t>
            </a:r>
          </a:p>
        </p:txBody>
      </p:sp>
      <p:sp>
        <p:nvSpPr>
          <p:cNvPr id="10" name="Footer Placeholder 3">
            <a:extLst>
              <a:ext uri="{FF2B5EF4-FFF2-40B4-BE49-F238E27FC236}">
                <a16:creationId xmlns:a16="http://schemas.microsoft.com/office/drawing/2014/main" id="{5F12766C-F386-4EC6-9B81-543C36EBEA3C}"/>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8178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F41F-040D-4863-B0C2-05D6E3F62F57}"/>
              </a:ext>
            </a:extLst>
          </p:cNvPr>
          <p:cNvSpPr>
            <a:spLocks noGrp="1"/>
          </p:cNvSpPr>
          <p:nvPr>
            <p:ph type="title"/>
          </p:nvPr>
        </p:nvSpPr>
        <p:spPr/>
        <p:txBody>
          <a:bodyPr/>
          <a:lstStyle/>
          <a:p>
            <a:r>
              <a:rPr lang="en-US" dirty="0"/>
              <a:t>Design Conditions</a:t>
            </a:r>
          </a:p>
        </p:txBody>
      </p:sp>
      <p:sp>
        <p:nvSpPr>
          <p:cNvPr id="3" name="Content Placeholder 2">
            <a:extLst>
              <a:ext uri="{FF2B5EF4-FFF2-40B4-BE49-F238E27FC236}">
                <a16:creationId xmlns:a16="http://schemas.microsoft.com/office/drawing/2014/main" id="{1BC14FCE-2DE7-40D5-BE3F-9D49970F1CD7}"/>
              </a:ext>
            </a:extLst>
          </p:cNvPr>
          <p:cNvSpPr>
            <a:spLocks noGrp="1"/>
          </p:cNvSpPr>
          <p:nvPr>
            <p:ph sz="quarter" idx="10"/>
          </p:nvPr>
        </p:nvSpPr>
        <p:spPr/>
        <p:txBody>
          <a:bodyPr/>
          <a:lstStyle/>
          <a:p>
            <a:r>
              <a:rPr lang="en-US" sz="2400" dirty="0"/>
              <a:t>“Don’t let the perfect be the enemy of the good” </a:t>
            </a:r>
          </a:p>
        </p:txBody>
      </p:sp>
      <p:sp>
        <p:nvSpPr>
          <p:cNvPr id="4" name="Title 1">
            <a:extLst>
              <a:ext uri="{FF2B5EF4-FFF2-40B4-BE49-F238E27FC236}">
                <a16:creationId xmlns:a16="http://schemas.microsoft.com/office/drawing/2014/main" id="{6999F4E2-AEA8-4722-BFA7-0E54809613B3}"/>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7A1555CB-107C-409D-AB56-8C0ED6273B8E}"/>
              </a:ext>
            </a:extLst>
          </p:cNvPr>
          <p:cNvGraphicFramePr>
            <a:graphicFrameLocks/>
          </p:cNvGraphicFramePr>
          <p:nvPr/>
        </p:nvGraphicFramePr>
        <p:xfrm>
          <a:off x="926464" y="2219264"/>
          <a:ext cx="10412627" cy="36437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010DDD7-3B18-464C-95A6-AA20F02CA66D}"/>
              </a:ext>
            </a:extLst>
          </p:cNvPr>
          <p:cNvSpPr/>
          <p:nvPr/>
        </p:nvSpPr>
        <p:spPr>
          <a:xfrm rot="16200000">
            <a:off x="-1204217" y="3471049"/>
            <a:ext cx="3430363" cy="830997"/>
          </a:xfrm>
          <a:prstGeom prst="rect">
            <a:avLst/>
          </a:prstGeom>
        </p:spPr>
        <p:txBody>
          <a:bodyPr wrap="none">
            <a:spAutoFit/>
          </a:bodyPr>
          <a:lstStyle/>
          <a:p>
            <a:pPr algn="ctr"/>
            <a:r>
              <a:rPr lang="en-US" sz="2400" b="1" dirty="0">
                <a:latin typeface="Helvetica" panose="020B0604020202020204" pitchFamily="34" charset="0"/>
                <a:cs typeface="Helvetica" panose="020B0604020202020204" pitchFamily="34" charset="0"/>
              </a:rPr>
              <a:t>Number Of Hours</a:t>
            </a:r>
          </a:p>
          <a:p>
            <a:pPr algn="ctr"/>
            <a:r>
              <a:rPr lang="en-US" sz="2400" b="1" dirty="0">
                <a:latin typeface="Helvetica" panose="020B0604020202020204" pitchFamily="34" charset="0"/>
                <a:cs typeface="Helvetica" panose="020B0604020202020204" pitchFamily="34" charset="0"/>
              </a:rPr>
              <a:t>Per Each Temperature</a:t>
            </a:r>
          </a:p>
        </p:txBody>
      </p:sp>
      <p:sp>
        <p:nvSpPr>
          <p:cNvPr id="7" name="Rectangle 6">
            <a:extLst>
              <a:ext uri="{FF2B5EF4-FFF2-40B4-BE49-F238E27FC236}">
                <a16:creationId xmlns:a16="http://schemas.microsoft.com/office/drawing/2014/main" id="{0A9D68FB-1E9E-460D-B2D2-9E7CB3B7E667}"/>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sp>
        <p:nvSpPr>
          <p:cNvPr id="8" name="Rectangle 7">
            <a:extLst>
              <a:ext uri="{FF2B5EF4-FFF2-40B4-BE49-F238E27FC236}">
                <a16:creationId xmlns:a16="http://schemas.microsoft.com/office/drawing/2014/main" id="{4DEAB2AD-A800-4316-974A-FC81CF55AD86}"/>
              </a:ext>
            </a:extLst>
          </p:cNvPr>
          <p:cNvSpPr/>
          <p:nvPr/>
        </p:nvSpPr>
        <p:spPr>
          <a:xfrm>
            <a:off x="2357120" y="5354320"/>
            <a:ext cx="609600" cy="508693"/>
          </a:xfrm>
          <a:prstGeom prst="rect">
            <a:avLst/>
          </a:prstGeom>
          <a:noFill/>
          <a:ln w="76200">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CA5586A-AAA4-49C3-9E0F-3DC3AB6AEE6E}"/>
              </a:ext>
            </a:extLst>
          </p:cNvPr>
          <p:cNvCxnSpPr/>
          <p:nvPr/>
        </p:nvCxnSpPr>
        <p:spPr>
          <a:xfrm>
            <a:off x="2672080" y="2228080"/>
            <a:ext cx="0" cy="3033456"/>
          </a:xfrm>
          <a:prstGeom prst="line">
            <a:avLst/>
          </a:prstGeom>
          <a:ln w="82550">
            <a:solidFill>
              <a:srgbClr val="A8252E"/>
            </a:solidFill>
            <a:prstDash val="sysDot"/>
          </a:ln>
        </p:spPr>
        <p:style>
          <a:lnRef idx="1">
            <a:schemeClr val="accent1"/>
          </a:lnRef>
          <a:fillRef idx="0">
            <a:schemeClr val="accent1"/>
          </a:fillRef>
          <a:effectRef idx="0">
            <a:schemeClr val="accent1"/>
          </a:effectRef>
          <a:fontRef idx="minor">
            <a:schemeClr val="tx1"/>
          </a:fontRef>
        </p:style>
      </p:cxnSp>
      <p:sp>
        <p:nvSpPr>
          <p:cNvPr id="10" name="Arrow: Left-Right 9">
            <a:extLst>
              <a:ext uri="{FF2B5EF4-FFF2-40B4-BE49-F238E27FC236}">
                <a16:creationId xmlns:a16="http://schemas.microsoft.com/office/drawing/2014/main" id="{43973696-854E-43DF-A9CE-1FC7006DCC83}"/>
              </a:ext>
            </a:extLst>
          </p:cNvPr>
          <p:cNvSpPr/>
          <p:nvPr/>
        </p:nvSpPr>
        <p:spPr>
          <a:xfrm>
            <a:off x="1706880" y="2172200"/>
            <a:ext cx="853437" cy="274320"/>
          </a:xfrm>
          <a:prstGeom prst="leftRightArrow">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Right 10">
            <a:extLst>
              <a:ext uri="{FF2B5EF4-FFF2-40B4-BE49-F238E27FC236}">
                <a16:creationId xmlns:a16="http://schemas.microsoft.com/office/drawing/2014/main" id="{9588B4ED-3E88-4573-9786-EE1C039B4D48}"/>
              </a:ext>
            </a:extLst>
          </p:cNvPr>
          <p:cNvSpPr/>
          <p:nvPr/>
        </p:nvSpPr>
        <p:spPr>
          <a:xfrm>
            <a:off x="2773684" y="2153920"/>
            <a:ext cx="8442945" cy="274320"/>
          </a:xfrm>
          <a:prstGeom prst="leftRightArrow">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E6A9A49-B343-4127-A2A2-AD665C2E7B00}"/>
              </a:ext>
            </a:extLst>
          </p:cNvPr>
          <p:cNvSpPr/>
          <p:nvPr/>
        </p:nvSpPr>
        <p:spPr>
          <a:xfrm>
            <a:off x="1930016" y="1734067"/>
            <a:ext cx="630301"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1%</a:t>
            </a:r>
          </a:p>
        </p:txBody>
      </p:sp>
      <p:sp>
        <p:nvSpPr>
          <p:cNvPr id="13" name="Rectangle 12">
            <a:extLst>
              <a:ext uri="{FF2B5EF4-FFF2-40B4-BE49-F238E27FC236}">
                <a16:creationId xmlns:a16="http://schemas.microsoft.com/office/drawing/2014/main" id="{4D635A96-A6C6-4979-B1EC-D285684DDA33}"/>
              </a:ext>
            </a:extLst>
          </p:cNvPr>
          <p:cNvSpPr/>
          <p:nvPr/>
        </p:nvSpPr>
        <p:spPr>
          <a:xfrm>
            <a:off x="6548004" y="1794643"/>
            <a:ext cx="80182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99%</a:t>
            </a:r>
          </a:p>
        </p:txBody>
      </p:sp>
      <p:sp>
        <p:nvSpPr>
          <p:cNvPr id="15" name="Footer Placeholder 3">
            <a:extLst>
              <a:ext uri="{FF2B5EF4-FFF2-40B4-BE49-F238E27FC236}">
                <a16:creationId xmlns:a16="http://schemas.microsoft.com/office/drawing/2014/main" id="{E98C89AC-C6E2-26C7-5FDF-77A4883BDE9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38769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27AAE-D107-4FCA-BC42-009C39F14603}"/>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192000" cy="6858000"/>
          </a:xfrm>
          <a:prstGeom prst="rect">
            <a:avLst/>
          </a:prstGeom>
        </p:spPr>
      </p:pic>
      <p:sp>
        <p:nvSpPr>
          <p:cNvPr id="3" name="Footer Placeholder 3">
            <a:extLst>
              <a:ext uri="{FF2B5EF4-FFF2-40B4-BE49-F238E27FC236}">
                <a16:creationId xmlns:a16="http://schemas.microsoft.com/office/drawing/2014/main" id="{C6F45C1D-8CAE-0A93-4F2E-331882D1140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73207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pic>
        <p:nvPicPr>
          <p:cNvPr id="6" name="Picture 5">
            <a:extLst>
              <a:ext uri="{FF2B5EF4-FFF2-40B4-BE49-F238E27FC236}">
                <a16:creationId xmlns:a16="http://schemas.microsoft.com/office/drawing/2014/main" id="{2665B364-C935-FD5A-22FB-C2EDAF859200}"/>
              </a:ext>
            </a:extLst>
          </p:cNvPr>
          <p:cNvPicPr>
            <a:picLocks noChangeAspect="1"/>
          </p:cNvPicPr>
          <p:nvPr/>
        </p:nvPicPr>
        <p:blipFill>
          <a:blip r:embed="rId3"/>
          <a:stretch>
            <a:fillRect/>
          </a:stretch>
        </p:blipFill>
        <p:spPr>
          <a:xfrm>
            <a:off x="1884437" y="609601"/>
            <a:ext cx="8315477" cy="6030620"/>
          </a:xfrm>
          <a:prstGeom prst="rect">
            <a:avLst/>
          </a:prstGeom>
        </p:spPr>
      </p:pic>
      <p:sp>
        <p:nvSpPr>
          <p:cNvPr id="7" name="Arrow: Left-Right 6">
            <a:extLst>
              <a:ext uri="{FF2B5EF4-FFF2-40B4-BE49-F238E27FC236}">
                <a16:creationId xmlns:a16="http://schemas.microsoft.com/office/drawing/2014/main" id="{B1455B00-B3F3-4151-B624-84217E1ABC17}"/>
              </a:ext>
            </a:extLst>
          </p:cNvPr>
          <p:cNvSpPr/>
          <p:nvPr/>
        </p:nvSpPr>
        <p:spPr>
          <a:xfrm>
            <a:off x="4465246" y="635461"/>
            <a:ext cx="5438588" cy="274320"/>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a:extLst>
              <a:ext uri="{FF2B5EF4-FFF2-40B4-BE49-F238E27FC236}">
                <a16:creationId xmlns:a16="http://schemas.microsoft.com/office/drawing/2014/main" id="{14B9C96C-F106-78EF-1A7E-5D77506644FC}"/>
              </a:ext>
            </a:extLst>
          </p:cNvPr>
          <p:cNvSpPr/>
          <p:nvPr/>
        </p:nvSpPr>
        <p:spPr>
          <a:xfrm>
            <a:off x="2835644" y="1475619"/>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0.047%</a:t>
            </a:r>
          </a:p>
        </p:txBody>
      </p:sp>
      <p:sp>
        <p:nvSpPr>
          <p:cNvPr id="10" name="Arrow: Left-Right 9">
            <a:extLst>
              <a:ext uri="{FF2B5EF4-FFF2-40B4-BE49-F238E27FC236}">
                <a16:creationId xmlns:a16="http://schemas.microsoft.com/office/drawing/2014/main" id="{488B7C8D-1E8C-AEC5-FE82-4F8A485B119A}"/>
              </a:ext>
            </a:extLst>
          </p:cNvPr>
          <p:cNvSpPr/>
          <p:nvPr/>
        </p:nvSpPr>
        <p:spPr>
          <a:xfrm>
            <a:off x="2882856" y="1681503"/>
            <a:ext cx="534991" cy="183604"/>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Arrow: Left-Right 11">
            <a:extLst>
              <a:ext uri="{FF2B5EF4-FFF2-40B4-BE49-F238E27FC236}">
                <a16:creationId xmlns:a16="http://schemas.microsoft.com/office/drawing/2014/main" id="{D91DFACB-90AB-D848-DDFD-9F5E03C170CE}"/>
              </a:ext>
            </a:extLst>
          </p:cNvPr>
          <p:cNvSpPr/>
          <p:nvPr/>
        </p:nvSpPr>
        <p:spPr>
          <a:xfrm>
            <a:off x="2882856" y="889843"/>
            <a:ext cx="1542715" cy="193606"/>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92EC2B1F-D93C-2029-46FE-7BA7261C4E87}"/>
              </a:ext>
            </a:extLst>
          </p:cNvPr>
          <p:cNvSpPr/>
          <p:nvPr/>
        </p:nvSpPr>
        <p:spPr>
          <a:xfrm>
            <a:off x="3359917" y="695195"/>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1.675%</a:t>
            </a:r>
          </a:p>
        </p:txBody>
      </p:sp>
      <p:cxnSp>
        <p:nvCxnSpPr>
          <p:cNvPr id="15" name="Straight Connector 14">
            <a:extLst>
              <a:ext uri="{FF2B5EF4-FFF2-40B4-BE49-F238E27FC236}">
                <a16:creationId xmlns:a16="http://schemas.microsoft.com/office/drawing/2014/main" id="{F569DE66-97DD-9266-67DE-201526872C2C}"/>
              </a:ext>
            </a:extLst>
          </p:cNvPr>
          <p:cNvCxnSpPr>
            <a:cxnSpLocks/>
          </p:cNvCxnSpPr>
          <p:nvPr/>
        </p:nvCxnSpPr>
        <p:spPr>
          <a:xfrm>
            <a:off x="3473968" y="1779736"/>
            <a:ext cx="0" cy="3802877"/>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B2A7C9-75AB-93AB-ED90-76601EACF2CB}"/>
              </a:ext>
            </a:extLst>
          </p:cNvPr>
          <p:cNvCxnSpPr>
            <a:cxnSpLocks/>
          </p:cNvCxnSpPr>
          <p:nvPr/>
        </p:nvCxnSpPr>
        <p:spPr>
          <a:xfrm>
            <a:off x="4472390" y="1023834"/>
            <a:ext cx="0" cy="399107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884437" y="6413406"/>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NY, NY (LGA)</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71979" cy="646331"/>
          </a:xfrm>
          <a:prstGeom prst="rect">
            <a:avLst/>
          </a:prstGeom>
          <a:noFill/>
        </p:spPr>
        <p:txBody>
          <a:bodyPr wrap="none" rtlCol="0">
            <a:spAutoFit/>
          </a:bodyPr>
          <a:lstStyle/>
          <a:p>
            <a:r>
              <a:rPr lang="en-US" b="1" dirty="0"/>
              <a:t>LGA</a:t>
            </a:r>
          </a:p>
          <a:p>
            <a:r>
              <a:rPr lang="en-US" dirty="0"/>
              <a:t>NY</a:t>
            </a:r>
          </a:p>
        </p:txBody>
      </p:sp>
      <p:cxnSp>
        <p:nvCxnSpPr>
          <p:cNvPr id="11" name="Straight Connector 10">
            <a:extLst>
              <a:ext uri="{FF2B5EF4-FFF2-40B4-BE49-F238E27FC236}">
                <a16:creationId xmlns:a16="http://schemas.microsoft.com/office/drawing/2014/main" id="{85BC0E96-FF33-0089-62EF-D6B146CA18B4}"/>
              </a:ext>
            </a:extLst>
          </p:cNvPr>
          <p:cNvCxnSpPr>
            <a:cxnSpLocks/>
          </p:cNvCxnSpPr>
          <p:nvPr/>
        </p:nvCxnSpPr>
        <p:spPr>
          <a:xfrm>
            <a:off x="4146844" y="1394339"/>
            <a:ext cx="0" cy="3989390"/>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Arrow: Left-Right 16">
            <a:extLst>
              <a:ext uri="{FF2B5EF4-FFF2-40B4-BE49-F238E27FC236}">
                <a16:creationId xmlns:a16="http://schemas.microsoft.com/office/drawing/2014/main" id="{716DE1A0-6026-0395-2E86-2105CA571160}"/>
              </a:ext>
            </a:extLst>
          </p:cNvPr>
          <p:cNvSpPr/>
          <p:nvPr/>
        </p:nvSpPr>
        <p:spPr>
          <a:xfrm>
            <a:off x="2887233" y="1267058"/>
            <a:ext cx="1206135" cy="218721"/>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7B98C960-9CAE-7FFC-9AD0-4EA8830ACD6B}"/>
              </a:ext>
            </a:extLst>
          </p:cNvPr>
          <p:cNvSpPr/>
          <p:nvPr/>
        </p:nvSpPr>
        <p:spPr>
          <a:xfrm>
            <a:off x="3160511" y="1057330"/>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0.594%</a:t>
            </a:r>
          </a:p>
        </p:txBody>
      </p:sp>
      <p:sp>
        <p:nvSpPr>
          <p:cNvPr id="22" name="Oval 21">
            <a:extLst>
              <a:ext uri="{FF2B5EF4-FFF2-40B4-BE49-F238E27FC236}">
                <a16:creationId xmlns:a16="http://schemas.microsoft.com/office/drawing/2014/main" id="{9D3471B7-B884-A116-1A78-6350D460157C}"/>
              </a:ext>
            </a:extLst>
          </p:cNvPr>
          <p:cNvSpPr/>
          <p:nvPr/>
        </p:nvSpPr>
        <p:spPr>
          <a:xfrm>
            <a:off x="3604329" y="2248919"/>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23" name="Oval 22">
            <a:extLst>
              <a:ext uri="{FF2B5EF4-FFF2-40B4-BE49-F238E27FC236}">
                <a16:creationId xmlns:a16="http://schemas.microsoft.com/office/drawing/2014/main" id="{8DEE4FB4-930B-E83F-8E2F-425A6CE24C28}"/>
              </a:ext>
            </a:extLst>
          </p:cNvPr>
          <p:cNvSpPr/>
          <p:nvPr/>
        </p:nvSpPr>
        <p:spPr>
          <a:xfrm>
            <a:off x="2882856" y="2807364"/>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 5°F</a:t>
            </a:r>
          </a:p>
        </p:txBody>
      </p:sp>
      <p:sp>
        <p:nvSpPr>
          <p:cNvPr id="24" name="Oval 23">
            <a:extLst>
              <a:ext uri="{FF2B5EF4-FFF2-40B4-BE49-F238E27FC236}">
                <a16:creationId xmlns:a16="http://schemas.microsoft.com/office/drawing/2014/main" id="{05B4FB4F-FB7A-7754-432C-C019DE98FC62}"/>
              </a:ext>
            </a:extLst>
          </p:cNvPr>
          <p:cNvSpPr/>
          <p:nvPr/>
        </p:nvSpPr>
        <p:spPr>
          <a:xfrm>
            <a:off x="4344892" y="1570975"/>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20°F</a:t>
            </a:r>
          </a:p>
        </p:txBody>
      </p:sp>
    </p:spTree>
    <p:extLst>
      <p:ext uri="{BB962C8B-B14F-4D97-AF65-F5344CB8AC3E}">
        <p14:creationId xmlns:p14="http://schemas.microsoft.com/office/powerpoint/2010/main" val="245224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animBg="1"/>
      <p:bldP spid="13" grpId="0"/>
      <p:bldP spid="17"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5598E6-58BC-3319-B195-09E3ACC68D80}"/>
              </a:ext>
            </a:extLst>
          </p:cNvPr>
          <p:cNvPicPr>
            <a:picLocks noChangeAspect="1"/>
          </p:cNvPicPr>
          <p:nvPr/>
        </p:nvPicPr>
        <p:blipFill>
          <a:blip r:embed="rId3"/>
          <a:stretch>
            <a:fillRect/>
          </a:stretch>
        </p:blipFill>
        <p:spPr>
          <a:xfrm>
            <a:off x="1936969" y="670803"/>
            <a:ext cx="8318061" cy="6035040"/>
          </a:xfrm>
          <a:prstGeom prst="rect">
            <a:avLst/>
          </a:prstGeom>
        </p:spPr>
      </p:pic>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936969" y="646356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MSP</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84803" cy="646331"/>
          </a:xfrm>
          <a:prstGeom prst="rect">
            <a:avLst/>
          </a:prstGeom>
          <a:noFill/>
        </p:spPr>
        <p:txBody>
          <a:bodyPr wrap="none" rtlCol="0">
            <a:spAutoFit/>
          </a:bodyPr>
          <a:lstStyle/>
          <a:p>
            <a:r>
              <a:rPr lang="en-US" b="1" dirty="0"/>
              <a:t>MSP</a:t>
            </a:r>
          </a:p>
          <a:p>
            <a:r>
              <a:rPr lang="en-US" dirty="0"/>
              <a:t>MN</a:t>
            </a:r>
          </a:p>
        </p:txBody>
      </p:sp>
      <p:sp>
        <p:nvSpPr>
          <p:cNvPr id="11" name="Arrow: Left-Right 10">
            <a:extLst>
              <a:ext uri="{FF2B5EF4-FFF2-40B4-BE49-F238E27FC236}">
                <a16:creationId xmlns:a16="http://schemas.microsoft.com/office/drawing/2014/main" id="{E0B0AEF6-8CDA-4BDD-24C0-A6AD050E15E2}"/>
              </a:ext>
            </a:extLst>
          </p:cNvPr>
          <p:cNvSpPr/>
          <p:nvPr/>
        </p:nvSpPr>
        <p:spPr>
          <a:xfrm>
            <a:off x="5014843" y="926281"/>
            <a:ext cx="5043555" cy="249343"/>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A68D8F3C-47FB-F92A-3358-2AD437FF2099}"/>
              </a:ext>
            </a:extLst>
          </p:cNvPr>
          <p:cNvSpPr/>
          <p:nvPr/>
        </p:nvSpPr>
        <p:spPr>
          <a:xfrm>
            <a:off x="3175428" y="1942011"/>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1.26%</a:t>
            </a:r>
          </a:p>
        </p:txBody>
      </p:sp>
      <p:sp>
        <p:nvSpPr>
          <p:cNvPr id="17" name="Rectangle 16">
            <a:extLst>
              <a:ext uri="{FF2B5EF4-FFF2-40B4-BE49-F238E27FC236}">
                <a16:creationId xmlns:a16="http://schemas.microsoft.com/office/drawing/2014/main" id="{687D79DC-6AB7-C44A-603F-6E8AAC0EB2F7}"/>
              </a:ext>
            </a:extLst>
          </p:cNvPr>
          <p:cNvSpPr/>
          <p:nvPr/>
        </p:nvSpPr>
        <p:spPr>
          <a:xfrm>
            <a:off x="3367418" y="1468510"/>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2.58%</a:t>
            </a:r>
          </a:p>
        </p:txBody>
      </p:sp>
      <p:sp>
        <p:nvSpPr>
          <p:cNvPr id="18" name="Arrow: Left-Right 17">
            <a:extLst>
              <a:ext uri="{FF2B5EF4-FFF2-40B4-BE49-F238E27FC236}">
                <a16:creationId xmlns:a16="http://schemas.microsoft.com/office/drawing/2014/main" id="{06DD55BB-1073-0986-B370-EE5E7E963FD8}"/>
              </a:ext>
            </a:extLst>
          </p:cNvPr>
          <p:cNvSpPr/>
          <p:nvPr/>
        </p:nvSpPr>
        <p:spPr>
          <a:xfrm>
            <a:off x="2736829" y="2143496"/>
            <a:ext cx="1400097"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Arrow: Left-Right 19">
            <a:extLst>
              <a:ext uri="{FF2B5EF4-FFF2-40B4-BE49-F238E27FC236}">
                <a16:creationId xmlns:a16="http://schemas.microsoft.com/office/drawing/2014/main" id="{2B4BDDA2-3CE3-BE50-6C47-26640BE535B0}"/>
              </a:ext>
            </a:extLst>
          </p:cNvPr>
          <p:cNvSpPr/>
          <p:nvPr/>
        </p:nvSpPr>
        <p:spPr>
          <a:xfrm>
            <a:off x="2736829" y="1679698"/>
            <a:ext cx="1699583"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Arrow: Left-Right 20">
            <a:extLst>
              <a:ext uri="{FF2B5EF4-FFF2-40B4-BE49-F238E27FC236}">
                <a16:creationId xmlns:a16="http://schemas.microsoft.com/office/drawing/2014/main" id="{C626F0F1-8E59-4F56-3B9F-64E40F79D90A}"/>
              </a:ext>
            </a:extLst>
          </p:cNvPr>
          <p:cNvSpPr/>
          <p:nvPr/>
        </p:nvSpPr>
        <p:spPr>
          <a:xfrm>
            <a:off x="2736829" y="1184490"/>
            <a:ext cx="2457542"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7816E8B1-4A59-6B56-C3CC-5C86C05C970E}"/>
              </a:ext>
            </a:extLst>
          </p:cNvPr>
          <p:cNvSpPr/>
          <p:nvPr/>
        </p:nvSpPr>
        <p:spPr>
          <a:xfrm>
            <a:off x="3564336" y="967949"/>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9.96%</a:t>
            </a:r>
          </a:p>
        </p:txBody>
      </p:sp>
      <p:cxnSp>
        <p:nvCxnSpPr>
          <p:cNvPr id="23" name="Straight Connector 22">
            <a:extLst>
              <a:ext uri="{FF2B5EF4-FFF2-40B4-BE49-F238E27FC236}">
                <a16:creationId xmlns:a16="http://schemas.microsoft.com/office/drawing/2014/main" id="{98C9447B-8527-6E75-CFD5-FD33CD53D98E}"/>
              </a:ext>
            </a:extLst>
          </p:cNvPr>
          <p:cNvCxnSpPr>
            <a:cxnSpLocks/>
          </p:cNvCxnSpPr>
          <p:nvPr/>
        </p:nvCxnSpPr>
        <p:spPr>
          <a:xfrm>
            <a:off x="4490138" y="1739356"/>
            <a:ext cx="0" cy="3316951"/>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827601-622F-D4B7-F8AE-A756299F6CFE}"/>
              </a:ext>
            </a:extLst>
          </p:cNvPr>
          <p:cNvCxnSpPr>
            <a:cxnSpLocks/>
          </p:cNvCxnSpPr>
          <p:nvPr/>
        </p:nvCxnSpPr>
        <p:spPr>
          <a:xfrm>
            <a:off x="4225244" y="2243967"/>
            <a:ext cx="0" cy="3241844"/>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239D32-8239-2805-70BB-117C4A664B98}"/>
              </a:ext>
            </a:extLst>
          </p:cNvPr>
          <p:cNvCxnSpPr>
            <a:cxnSpLocks/>
          </p:cNvCxnSpPr>
          <p:nvPr/>
        </p:nvCxnSpPr>
        <p:spPr>
          <a:xfrm>
            <a:off x="5257541" y="1293019"/>
            <a:ext cx="0" cy="293354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B13CD47-6C18-12D0-ED5D-EEF0F0942AFB}"/>
              </a:ext>
            </a:extLst>
          </p:cNvPr>
          <p:cNvSpPr/>
          <p:nvPr/>
        </p:nvSpPr>
        <p:spPr>
          <a:xfrm>
            <a:off x="4354573" y="1992343"/>
            <a:ext cx="603482" cy="36512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0°F</a:t>
            </a:r>
          </a:p>
        </p:txBody>
      </p:sp>
      <p:sp>
        <p:nvSpPr>
          <p:cNvPr id="32" name="Oval 31">
            <a:extLst>
              <a:ext uri="{FF2B5EF4-FFF2-40B4-BE49-F238E27FC236}">
                <a16:creationId xmlns:a16="http://schemas.microsoft.com/office/drawing/2014/main" id="{C62EA99E-EE7B-7C95-3771-C3EA96E37C88}"/>
              </a:ext>
            </a:extLst>
          </p:cNvPr>
          <p:cNvSpPr/>
          <p:nvPr/>
        </p:nvSpPr>
        <p:spPr>
          <a:xfrm>
            <a:off x="5149190" y="1468510"/>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33" name="Oval 32">
            <a:extLst>
              <a:ext uri="{FF2B5EF4-FFF2-40B4-BE49-F238E27FC236}">
                <a16:creationId xmlns:a16="http://schemas.microsoft.com/office/drawing/2014/main" id="{35930D1F-2B00-E391-48DB-871DE65CAA4A}"/>
              </a:ext>
            </a:extLst>
          </p:cNvPr>
          <p:cNvSpPr/>
          <p:nvPr/>
        </p:nvSpPr>
        <p:spPr>
          <a:xfrm>
            <a:off x="3618190" y="2594324"/>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-5°F</a:t>
            </a:r>
          </a:p>
        </p:txBody>
      </p:sp>
    </p:spTree>
    <p:extLst>
      <p:ext uri="{BB962C8B-B14F-4D97-AF65-F5344CB8AC3E}">
        <p14:creationId xmlns:p14="http://schemas.microsoft.com/office/powerpoint/2010/main" val="16188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7" grpId="0"/>
      <p:bldP spid="18" grpId="0" animBg="1"/>
      <p:bldP spid="20" grpId="0" animBg="1"/>
      <p:bldP spid="21" grpId="0" animBg="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1CA00D-9E3A-CAC3-6581-297488557CB7}"/>
              </a:ext>
            </a:extLst>
          </p:cNvPr>
          <p:cNvPicPr>
            <a:picLocks noChangeAspect="1"/>
          </p:cNvPicPr>
          <p:nvPr/>
        </p:nvPicPr>
        <p:blipFill>
          <a:blip r:embed="rId3"/>
          <a:stretch>
            <a:fillRect/>
          </a:stretch>
        </p:blipFill>
        <p:spPr>
          <a:xfrm>
            <a:off x="1951868" y="682364"/>
            <a:ext cx="8315152" cy="6035040"/>
          </a:xfrm>
          <a:prstGeom prst="rect">
            <a:avLst/>
          </a:prstGeom>
        </p:spPr>
      </p:pic>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936969" y="646356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CLT</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16387" cy="646331"/>
          </a:xfrm>
          <a:prstGeom prst="rect">
            <a:avLst/>
          </a:prstGeom>
          <a:noFill/>
        </p:spPr>
        <p:txBody>
          <a:bodyPr wrap="none" rtlCol="0">
            <a:spAutoFit/>
          </a:bodyPr>
          <a:lstStyle/>
          <a:p>
            <a:r>
              <a:rPr lang="en-US" b="1" dirty="0"/>
              <a:t>CLT</a:t>
            </a:r>
          </a:p>
          <a:p>
            <a:r>
              <a:rPr lang="en-US" dirty="0"/>
              <a:t>NC</a:t>
            </a:r>
          </a:p>
        </p:txBody>
      </p:sp>
      <p:sp>
        <p:nvSpPr>
          <p:cNvPr id="11" name="Arrow: Left-Right 10">
            <a:extLst>
              <a:ext uri="{FF2B5EF4-FFF2-40B4-BE49-F238E27FC236}">
                <a16:creationId xmlns:a16="http://schemas.microsoft.com/office/drawing/2014/main" id="{E0B0AEF6-8CDA-4BDD-24C0-A6AD050E15E2}"/>
              </a:ext>
            </a:extLst>
          </p:cNvPr>
          <p:cNvSpPr/>
          <p:nvPr/>
        </p:nvSpPr>
        <p:spPr>
          <a:xfrm>
            <a:off x="3880035" y="1034958"/>
            <a:ext cx="6214658" cy="249343"/>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79F6F777-E4FF-5889-D5F4-988413039105}"/>
              </a:ext>
            </a:extLst>
          </p:cNvPr>
          <p:cNvSpPr/>
          <p:nvPr/>
        </p:nvSpPr>
        <p:spPr>
          <a:xfrm>
            <a:off x="2845169" y="1466094"/>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0.067%</a:t>
            </a:r>
          </a:p>
        </p:txBody>
      </p:sp>
      <p:sp>
        <p:nvSpPr>
          <p:cNvPr id="8" name="Arrow: Left-Right 7">
            <a:extLst>
              <a:ext uri="{FF2B5EF4-FFF2-40B4-BE49-F238E27FC236}">
                <a16:creationId xmlns:a16="http://schemas.microsoft.com/office/drawing/2014/main" id="{035F6551-1C5D-AE54-5CEE-C663C718FEC4}"/>
              </a:ext>
            </a:extLst>
          </p:cNvPr>
          <p:cNvSpPr/>
          <p:nvPr/>
        </p:nvSpPr>
        <p:spPr>
          <a:xfrm>
            <a:off x="2851106" y="1700553"/>
            <a:ext cx="534991" cy="183604"/>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3" name="Straight Connector 12">
            <a:extLst>
              <a:ext uri="{FF2B5EF4-FFF2-40B4-BE49-F238E27FC236}">
                <a16:creationId xmlns:a16="http://schemas.microsoft.com/office/drawing/2014/main" id="{A6958E51-DD1A-0831-2A52-CFA792AD29EF}"/>
              </a:ext>
            </a:extLst>
          </p:cNvPr>
          <p:cNvCxnSpPr>
            <a:cxnSpLocks/>
          </p:cNvCxnSpPr>
          <p:nvPr/>
        </p:nvCxnSpPr>
        <p:spPr>
          <a:xfrm>
            <a:off x="3792940" y="1390650"/>
            <a:ext cx="0" cy="4353046"/>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A57BE0-858A-0342-2949-2CDB799E8498}"/>
              </a:ext>
            </a:extLst>
          </p:cNvPr>
          <p:cNvCxnSpPr>
            <a:cxnSpLocks/>
          </p:cNvCxnSpPr>
          <p:nvPr/>
        </p:nvCxnSpPr>
        <p:spPr>
          <a:xfrm>
            <a:off x="3417847" y="1854835"/>
            <a:ext cx="0" cy="3989390"/>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Arrow: Left-Right 15">
            <a:extLst>
              <a:ext uri="{FF2B5EF4-FFF2-40B4-BE49-F238E27FC236}">
                <a16:creationId xmlns:a16="http://schemas.microsoft.com/office/drawing/2014/main" id="{ED3EE9A5-F937-D76D-DF12-6D0BA0028906}"/>
              </a:ext>
            </a:extLst>
          </p:cNvPr>
          <p:cNvSpPr/>
          <p:nvPr/>
        </p:nvSpPr>
        <p:spPr>
          <a:xfrm>
            <a:off x="2844756" y="1254828"/>
            <a:ext cx="895394" cy="218721"/>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3349FD1C-5FB4-3A03-7119-9BDB2FDBBE06}"/>
              </a:ext>
            </a:extLst>
          </p:cNvPr>
          <p:cNvSpPr/>
          <p:nvPr/>
        </p:nvSpPr>
        <p:spPr>
          <a:xfrm>
            <a:off x="2984641" y="1040018"/>
            <a:ext cx="704039" cy="276999"/>
          </a:xfrm>
          <a:prstGeom prst="rect">
            <a:avLst/>
          </a:prstGeom>
        </p:spPr>
        <p:txBody>
          <a:bodyPr wrap="none">
            <a:spAutoFit/>
          </a:bodyPr>
          <a:lstStyle/>
          <a:p>
            <a:r>
              <a:rPr lang="en-US" sz="1200" b="1">
                <a:latin typeface="Helvetica" panose="020B0604020202020204" pitchFamily="34" charset="0"/>
                <a:cs typeface="Helvetica" panose="020B0604020202020204" pitchFamily="34" charset="0"/>
              </a:rPr>
              <a:t>0.305%</a:t>
            </a:r>
            <a:endParaRPr lang="en-US" sz="1200" b="1" dirty="0">
              <a:latin typeface="Helvetica" panose="020B0604020202020204" pitchFamily="34" charset="0"/>
              <a:cs typeface="Helvetica" panose="020B0604020202020204" pitchFamily="34" charset="0"/>
            </a:endParaRPr>
          </a:p>
        </p:txBody>
      </p:sp>
      <p:sp>
        <p:nvSpPr>
          <p:cNvPr id="27" name="Oval 26">
            <a:extLst>
              <a:ext uri="{FF2B5EF4-FFF2-40B4-BE49-F238E27FC236}">
                <a16:creationId xmlns:a16="http://schemas.microsoft.com/office/drawing/2014/main" id="{7D2C58BC-2ACD-85C4-C4B4-1409B6881362}"/>
              </a:ext>
            </a:extLst>
          </p:cNvPr>
          <p:cNvSpPr/>
          <p:nvPr/>
        </p:nvSpPr>
        <p:spPr>
          <a:xfrm>
            <a:off x="2936544" y="2311270"/>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29" name="Oval 28">
            <a:extLst>
              <a:ext uri="{FF2B5EF4-FFF2-40B4-BE49-F238E27FC236}">
                <a16:creationId xmlns:a16="http://schemas.microsoft.com/office/drawing/2014/main" id="{D912F79E-731C-7025-B504-FBFC6CCDFA8D}"/>
              </a:ext>
            </a:extLst>
          </p:cNvPr>
          <p:cNvSpPr/>
          <p:nvPr/>
        </p:nvSpPr>
        <p:spPr>
          <a:xfrm>
            <a:off x="3669688" y="1911766"/>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20°F</a:t>
            </a:r>
          </a:p>
        </p:txBody>
      </p:sp>
    </p:spTree>
    <p:extLst>
      <p:ext uri="{BB962C8B-B14F-4D97-AF65-F5344CB8AC3E}">
        <p14:creationId xmlns:p14="http://schemas.microsoft.com/office/powerpoint/2010/main" val="207051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animBg="1"/>
      <p:bldP spid="16" grpId="0" animBg="1"/>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6DB18C20-549B-18BA-8EE5-C91E55C7047B}"/>
              </a:ext>
            </a:extLst>
          </p:cNvPr>
          <p:cNvSpPr/>
          <p:nvPr/>
        </p:nvSpPr>
        <p:spPr>
          <a:xfrm>
            <a:off x="1617313" y="2093072"/>
            <a:ext cx="9118182" cy="3604129"/>
          </a:xfrm>
          <a:custGeom>
            <a:avLst/>
            <a:gdLst>
              <a:gd name="connsiteX0" fmla="*/ 0 w 9066178"/>
              <a:gd name="connsiteY0" fmla="*/ 3083668 h 3677055"/>
              <a:gd name="connsiteX1" fmla="*/ 19455 w 9066178"/>
              <a:gd name="connsiteY1" fmla="*/ 3677055 h 3677055"/>
              <a:gd name="connsiteX2" fmla="*/ 9066178 w 9066178"/>
              <a:gd name="connsiteY2" fmla="*/ 3638145 h 3677055"/>
              <a:gd name="connsiteX3" fmla="*/ 8988357 w 9066178"/>
              <a:gd name="connsiteY3" fmla="*/ 0 h 3677055"/>
              <a:gd name="connsiteX4" fmla="*/ 0 w 9066178"/>
              <a:gd name="connsiteY4" fmla="*/ 3083668 h 367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178" h="3677055">
                <a:moveTo>
                  <a:pt x="0" y="3083668"/>
                </a:moveTo>
                <a:lnTo>
                  <a:pt x="19455" y="3677055"/>
                </a:lnTo>
                <a:lnTo>
                  <a:pt x="9066178" y="3638145"/>
                </a:lnTo>
                <a:lnTo>
                  <a:pt x="8988357" y="0"/>
                </a:lnTo>
                <a:lnTo>
                  <a:pt x="0" y="3083668"/>
                </a:lnTo>
                <a:close/>
              </a:path>
            </a:pathLst>
          </a:custGeom>
          <a:solidFill>
            <a:srgbClr val="FFC000">
              <a:alpha val="3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D49444F-239B-5A20-750F-99DBF099C777}"/>
              </a:ext>
            </a:extLst>
          </p:cNvPr>
          <p:cNvSpPr/>
          <p:nvPr/>
        </p:nvSpPr>
        <p:spPr>
          <a:xfrm>
            <a:off x="1692586" y="2022653"/>
            <a:ext cx="4211512" cy="2933350"/>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7B247F-DF1D-0CD7-11F3-A947BB8109F4}"/>
              </a:ext>
            </a:extLst>
          </p:cNvPr>
          <p:cNvSpPr>
            <a:spLocks noGrp="1"/>
          </p:cNvSpPr>
          <p:nvPr>
            <p:ph type="title"/>
          </p:nvPr>
        </p:nvSpPr>
        <p:spPr/>
        <p:txBody>
          <a:bodyPr/>
          <a:lstStyle/>
          <a:p>
            <a:r>
              <a:rPr lang="en-US" dirty="0"/>
              <a:t>Selecting Heat Pumps</a:t>
            </a:r>
          </a:p>
        </p:txBody>
      </p:sp>
      <p:cxnSp>
        <p:nvCxnSpPr>
          <p:cNvPr id="5" name="Straight Arrow Connector 4">
            <a:extLst>
              <a:ext uri="{FF2B5EF4-FFF2-40B4-BE49-F238E27FC236}">
                <a16:creationId xmlns:a16="http://schemas.microsoft.com/office/drawing/2014/main" id="{8442A914-96CC-82A6-BC7A-9D2FD118AE60}"/>
              </a:ext>
            </a:extLst>
          </p:cNvPr>
          <p:cNvCxnSpPr>
            <a:cxnSpLocks/>
          </p:cNvCxnSpPr>
          <p:nvPr/>
        </p:nvCxnSpPr>
        <p:spPr>
          <a:xfrm>
            <a:off x="1498890" y="5748311"/>
            <a:ext cx="963750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4E4C4F-D8B6-DA4A-E792-8C68A798C9EC}"/>
              </a:ext>
            </a:extLst>
          </p:cNvPr>
          <p:cNvCxnSpPr>
            <a:cxnSpLocks/>
          </p:cNvCxnSpPr>
          <p:nvPr/>
        </p:nvCxnSpPr>
        <p:spPr>
          <a:xfrm flipV="1">
            <a:off x="1498890" y="1290870"/>
            <a:ext cx="0" cy="445744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295C72-B1C1-4103-6132-EDFF02CE5137}"/>
              </a:ext>
            </a:extLst>
          </p:cNvPr>
          <p:cNvSpPr/>
          <p:nvPr/>
        </p:nvSpPr>
        <p:spPr>
          <a:xfrm>
            <a:off x="4178409" y="6186107"/>
            <a:ext cx="4404713" cy="461665"/>
          </a:xfrm>
          <a:prstGeom prst="rect">
            <a:avLst/>
          </a:prstGeom>
        </p:spPr>
        <p:txBody>
          <a:bodyPr wrap="square">
            <a:spAutoFit/>
          </a:bodyPr>
          <a:lstStyle/>
          <a:p>
            <a:r>
              <a:rPr lang="en-US" sz="2400" b="1" dirty="0">
                <a:cs typeface="Helvetica" panose="020B0604020202020204" pitchFamily="34" charset="0"/>
              </a:rPr>
              <a:t>Outdoor Air Temperature</a:t>
            </a:r>
          </a:p>
        </p:txBody>
      </p:sp>
      <p:cxnSp>
        <p:nvCxnSpPr>
          <p:cNvPr id="8" name="Straight Connector 7">
            <a:extLst>
              <a:ext uri="{FF2B5EF4-FFF2-40B4-BE49-F238E27FC236}">
                <a16:creationId xmlns:a16="http://schemas.microsoft.com/office/drawing/2014/main" id="{24E9FF29-1787-0752-BA99-BD9201A21AED}"/>
              </a:ext>
            </a:extLst>
          </p:cNvPr>
          <p:cNvCxnSpPr>
            <a:cxnSpLocks/>
          </p:cNvCxnSpPr>
          <p:nvPr/>
        </p:nvCxnSpPr>
        <p:spPr>
          <a:xfrm>
            <a:off x="1741898" y="1977528"/>
            <a:ext cx="9236789" cy="34476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5812AB3-8365-827E-6073-55DFE9F50BC2}"/>
              </a:ext>
            </a:extLst>
          </p:cNvPr>
          <p:cNvSpPr/>
          <p:nvPr/>
        </p:nvSpPr>
        <p:spPr>
          <a:xfrm>
            <a:off x="1779904" y="1459584"/>
            <a:ext cx="1854067" cy="461665"/>
          </a:xfrm>
          <a:prstGeom prst="rect">
            <a:avLst/>
          </a:prstGeom>
        </p:spPr>
        <p:txBody>
          <a:bodyPr wrap="square">
            <a:spAutoFit/>
          </a:bodyPr>
          <a:lstStyle/>
          <a:p>
            <a:r>
              <a:rPr lang="en-US" sz="2400" b="1" dirty="0">
                <a:solidFill>
                  <a:srgbClr val="C00000"/>
                </a:solidFill>
                <a:cs typeface="Helvetica" panose="020B0604020202020204" pitchFamily="34" charset="0"/>
              </a:rPr>
              <a:t>Heat Load</a:t>
            </a:r>
          </a:p>
        </p:txBody>
      </p:sp>
      <p:sp>
        <p:nvSpPr>
          <p:cNvPr id="10" name="Rectangle 9">
            <a:extLst>
              <a:ext uri="{FF2B5EF4-FFF2-40B4-BE49-F238E27FC236}">
                <a16:creationId xmlns:a16="http://schemas.microsoft.com/office/drawing/2014/main" id="{E6523955-0ECA-BA09-6EE1-F02E47B07FFD}"/>
              </a:ext>
            </a:extLst>
          </p:cNvPr>
          <p:cNvSpPr/>
          <p:nvPr/>
        </p:nvSpPr>
        <p:spPr>
          <a:xfrm>
            <a:off x="8242571" y="3013501"/>
            <a:ext cx="2162766" cy="830997"/>
          </a:xfrm>
          <a:prstGeom prst="rect">
            <a:avLst/>
          </a:prstGeom>
        </p:spPr>
        <p:txBody>
          <a:bodyPr wrap="square">
            <a:spAutoFit/>
          </a:bodyPr>
          <a:lstStyle/>
          <a:p>
            <a:pPr algn="ctr"/>
            <a:r>
              <a:rPr lang="en-US" sz="2400" b="1" dirty="0">
                <a:cs typeface="Helvetica" panose="020B0604020202020204" pitchFamily="34" charset="0"/>
              </a:rPr>
              <a:t>Heat Pump</a:t>
            </a:r>
          </a:p>
          <a:p>
            <a:pPr algn="ctr"/>
            <a:r>
              <a:rPr lang="en-US" sz="2400" b="1" dirty="0">
                <a:cs typeface="Helvetica" panose="020B0604020202020204" pitchFamily="34" charset="0"/>
              </a:rPr>
              <a:t>Capacity</a:t>
            </a:r>
          </a:p>
        </p:txBody>
      </p:sp>
      <p:cxnSp>
        <p:nvCxnSpPr>
          <p:cNvPr id="11" name="Straight Connector 10">
            <a:extLst>
              <a:ext uri="{FF2B5EF4-FFF2-40B4-BE49-F238E27FC236}">
                <a16:creationId xmlns:a16="http://schemas.microsoft.com/office/drawing/2014/main" id="{CAEDCC2E-1501-32A0-CD83-B506F76EFE9B}"/>
              </a:ext>
            </a:extLst>
          </p:cNvPr>
          <p:cNvCxnSpPr>
            <a:cxnSpLocks/>
          </p:cNvCxnSpPr>
          <p:nvPr/>
        </p:nvCxnSpPr>
        <p:spPr>
          <a:xfrm>
            <a:off x="1620394" y="1977528"/>
            <a:ext cx="3082" cy="3664515"/>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8743C1-EA40-CA22-9AC7-501095FACF21}"/>
              </a:ext>
            </a:extLst>
          </p:cNvPr>
          <p:cNvSpPr/>
          <p:nvPr/>
        </p:nvSpPr>
        <p:spPr>
          <a:xfrm>
            <a:off x="1271256" y="5792895"/>
            <a:ext cx="1103856" cy="461665"/>
          </a:xfrm>
          <a:prstGeom prst="rect">
            <a:avLst/>
          </a:prstGeom>
        </p:spPr>
        <p:txBody>
          <a:bodyPr wrap="square">
            <a:spAutoFit/>
          </a:bodyPr>
          <a:lstStyle/>
          <a:p>
            <a:r>
              <a:rPr lang="en-US" sz="2400" b="1">
                <a:cs typeface="Helvetica" panose="020B0604020202020204" pitchFamily="34" charset="0"/>
              </a:rPr>
              <a:t>-10°F</a:t>
            </a:r>
          </a:p>
        </p:txBody>
      </p:sp>
      <p:sp>
        <p:nvSpPr>
          <p:cNvPr id="13" name="Rectangle 12">
            <a:extLst>
              <a:ext uri="{FF2B5EF4-FFF2-40B4-BE49-F238E27FC236}">
                <a16:creationId xmlns:a16="http://schemas.microsoft.com/office/drawing/2014/main" id="{D4D5AC9E-A156-3DFB-ED9F-1A2C02BBE622}"/>
              </a:ext>
            </a:extLst>
          </p:cNvPr>
          <p:cNvSpPr/>
          <p:nvPr/>
        </p:nvSpPr>
        <p:spPr>
          <a:xfrm>
            <a:off x="5246089" y="5787346"/>
            <a:ext cx="838691" cy="461665"/>
          </a:xfrm>
          <a:prstGeom prst="rect">
            <a:avLst/>
          </a:prstGeom>
        </p:spPr>
        <p:txBody>
          <a:bodyPr wrap="square">
            <a:spAutoFit/>
          </a:bodyPr>
          <a:lstStyle/>
          <a:p>
            <a:r>
              <a:rPr lang="en-US" sz="2400" b="1">
                <a:cs typeface="Helvetica" panose="020B0604020202020204" pitchFamily="34" charset="0"/>
              </a:rPr>
              <a:t>15°F</a:t>
            </a:r>
          </a:p>
        </p:txBody>
      </p:sp>
      <p:cxnSp>
        <p:nvCxnSpPr>
          <p:cNvPr id="14" name="Straight Connector 13">
            <a:extLst>
              <a:ext uri="{FF2B5EF4-FFF2-40B4-BE49-F238E27FC236}">
                <a16:creationId xmlns:a16="http://schemas.microsoft.com/office/drawing/2014/main" id="{35EB00B5-7389-0899-25AA-8067F63E8E19}"/>
              </a:ext>
            </a:extLst>
          </p:cNvPr>
          <p:cNvCxnSpPr>
            <a:cxnSpLocks/>
          </p:cNvCxnSpPr>
          <p:nvPr/>
        </p:nvCxnSpPr>
        <p:spPr>
          <a:xfrm>
            <a:off x="5973742" y="3701336"/>
            <a:ext cx="0" cy="194070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05EEAB-330A-F424-D7E6-707BF429F927}"/>
              </a:ext>
            </a:extLst>
          </p:cNvPr>
          <p:cNvSpPr/>
          <p:nvPr/>
        </p:nvSpPr>
        <p:spPr>
          <a:xfrm>
            <a:off x="1449266" y="2511239"/>
            <a:ext cx="1857149" cy="738664"/>
          </a:xfrm>
          <a:prstGeom prst="rect">
            <a:avLst/>
          </a:prstGeom>
        </p:spPr>
        <p:txBody>
          <a:bodyPr wrap="square">
            <a:spAutoFit/>
          </a:bodyPr>
          <a:lstStyle/>
          <a:p>
            <a:pPr algn="ctr"/>
            <a:r>
              <a:rPr lang="en-US" sz="1400" b="1" dirty="0">
                <a:cs typeface="Helvetica" panose="020B0604020202020204" pitchFamily="34" charset="0"/>
              </a:rPr>
              <a:t>Heat Pump </a:t>
            </a:r>
          </a:p>
          <a:p>
            <a:pPr algn="ctr"/>
            <a:r>
              <a:rPr lang="en-US" sz="1400" b="1" dirty="0">
                <a:cs typeface="Helvetica" panose="020B0604020202020204" pitchFamily="34" charset="0"/>
              </a:rPr>
              <a:t>+ </a:t>
            </a:r>
          </a:p>
          <a:p>
            <a:pPr algn="ctr"/>
            <a:r>
              <a:rPr lang="en-US" sz="1400" b="1" dirty="0">
                <a:cs typeface="Helvetica" panose="020B0604020202020204" pitchFamily="34" charset="0"/>
              </a:rPr>
              <a:t>Supplemental</a:t>
            </a:r>
          </a:p>
        </p:txBody>
      </p:sp>
      <p:cxnSp>
        <p:nvCxnSpPr>
          <p:cNvPr id="17" name="Straight Connector 16">
            <a:extLst>
              <a:ext uri="{FF2B5EF4-FFF2-40B4-BE49-F238E27FC236}">
                <a16:creationId xmlns:a16="http://schemas.microsoft.com/office/drawing/2014/main" id="{103F0418-CE2A-CA42-15B8-256493820A9A}"/>
              </a:ext>
            </a:extLst>
          </p:cNvPr>
          <p:cNvCxnSpPr>
            <a:cxnSpLocks/>
          </p:cNvCxnSpPr>
          <p:nvPr/>
        </p:nvCxnSpPr>
        <p:spPr>
          <a:xfrm flipH="1">
            <a:off x="1637645" y="2023661"/>
            <a:ext cx="8990846" cy="3018842"/>
          </a:xfrm>
          <a:prstGeom prst="line">
            <a:avLst/>
          </a:prstGeom>
          <a:ln w="57150">
            <a:solidFill>
              <a:schemeClr val="accent5"/>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E05E1E45-183B-7DC2-07FA-6358035F1839}"/>
              </a:ext>
            </a:extLst>
          </p:cNvPr>
          <p:cNvSpPr/>
          <p:nvPr/>
        </p:nvSpPr>
        <p:spPr>
          <a:xfrm>
            <a:off x="3307769" y="5840060"/>
            <a:ext cx="838691" cy="461665"/>
          </a:xfrm>
          <a:prstGeom prst="rect">
            <a:avLst/>
          </a:prstGeom>
        </p:spPr>
        <p:txBody>
          <a:bodyPr wrap="square">
            <a:spAutoFit/>
          </a:bodyPr>
          <a:lstStyle/>
          <a:p>
            <a:r>
              <a:rPr lang="en-US" sz="2400" b="1">
                <a:cs typeface="Helvetica" panose="020B0604020202020204" pitchFamily="34" charset="0"/>
              </a:rPr>
              <a:t>0F</a:t>
            </a:r>
          </a:p>
        </p:txBody>
      </p:sp>
      <p:sp>
        <p:nvSpPr>
          <p:cNvPr id="33" name="Rectangle 32">
            <a:extLst>
              <a:ext uri="{FF2B5EF4-FFF2-40B4-BE49-F238E27FC236}">
                <a16:creationId xmlns:a16="http://schemas.microsoft.com/office/drawing/2014/main" id="{0EE15792-22B0-C48B-DA3C-E176483A23B7}"/>
              </a:ext>
            </a:extLst>
          </p:cNvPr>
          <p:cNvSpPr/>
          <p:nvPr/>
        </p:nvSpPr>
        <p:spPr>
          <a:xfrm>
            <a:off x="7323113" y="5795275"/>
            <a:ext cx="919458" cy="461665"/>
          </a:xfrm>
          <a:prstGeom prst="rect">
            <a:avLst/>
          </a:prstGeom>
        </p:spPr>
        <p:txBody>
          <a:bodyPr wrap="square">
            <a:spAutoFit/>
          </a:bodyPr>
          <a:lstStyle/>
          <a:p>
            <a:r>
              <a:rPr lang="en-US" sz="2400" b="1">
                <a:cs typeface="Helvetica" panose="020B0604020202020204" pitchFamily="34" charset="0"/>
              </a:rPr>
              <a:t>30°F</a:t>
            </a:r>
          </a:p>
        </p:txBody>
      </p:sp>
      <p:sp>
        <p:nvSpPr>
          <p:cNvPr id="34" name="Rectangle 33">
            <a:extLst>
              <a:ext uri="{FF2B5EF4-FFF2-40B4-BE49-F238E27FC236}">
                <a16:creationId xmlns:a16="http://schemas.microsoft.com/office/drawing/2014/main" id="{46B84B52-95C2-C638-D0D8-EE02BF41F789}"/>
              </a:ext>
            </a:extLst>
          </p:cNvPr>
          <p:cNvSpPr/>
          <p:nvPr/>
        </p:nvSpPr>
        <p:spPr>
          <a:xfrm>
            <a:off x="9436221" y="5744168"/>
            <a:ext cx="1103856" cy="461665"/>
          </a:xfrm>
          <a:prstGeom prst="rect">
            <a:avLst/>
          </a:prstGeom>
        </p:spPr>
        <p:txBody>
          <a:bodyPr wrap="square">
            <a:spAutoFit/>
          </a:bodyPr>
          <a:lstStyle/>
          <a:p>
            <a:r>
              <a:rPr lang="en-US" sz="2400" b="1">
                <a:cs typeface="Helvetica" panose="020B0604020202020204" pitchFamily="34" charset="0"/>
              </a:rPr>
              <a:t>45°F</a:t>
            </a:r>
          </a:p>
        </p:txBody>
      </p:sp>
      <p:sp>
        <p:nvSpPr>
          <p:cNvPr id="15" name="Freeform: Shape 14">
            <a:extLst>
              <a:ext uri="{FF2B5EF4-FFF2-40B4-BE49-F238E27FC236}">
                <a16:creationId xmlns:a16="http://schemas.microsoft.com/office/drawing/2014/main" id="{65603537-AEA4-5C2A-5BC3-D356BDBDA4C2}"/>
              </a:ext>
            </a:extLst>
          </p:cNvPr>
          <p:cNvSpPr/>
          <p:nvPr/>
        </p:nvSpPr>
        <p:spPr>
          <a:xfrm>
            <a:off x="1617313" y="749405"/>
            <a:ext cx="9025467" cy="4928816"/>
          </a:xfrm>
          <a:custGeom>
            <a:avLst/>
            <a:gdLst>
              <a:gd name="connsiteX0" fmla="*/ 9025467 w 9025467"/>
              <a:gd name="connsiteY0" fmla="*/ 0 h 5063066"/>
              <a:gd name="connsiteX1" fmla="*/ 9025467 w 9025467"/>
              <a:gd name="connsiteY1" fmla="*/ 5012266 h 5063066"/>
              <a:gd name="connsiteX2" fmla="*/ 0 w 9025467"/>
              <a:gd name="connsiteY2" fmla="*/ 5063066 h 5063066"/>
              <a:gd name="connsiteX3" fmla="*/ 8467 w 9025467"/>
              <a:gd name="connsiteY3" fmla="*/ 3166533 h 5063066"/>
              <a:gd name="connsiteX4" fmla="*/ 9025467 w 9025467"/>
              <a:gd name="connsiteY4" fmla="*/ 0 h 506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467" h="5063066">
                <a:moveTo>
                  <a:pt x="9025467" y="0"/>
                </a:moveTo>
                <a:lnTo>
                  <a:pt x="9025467" y="5012266"/>
                </a:lnTo>
                <a:lnTo>
                  <a:pt x="0" y="5063066"/>
                </a:lnTo>
                <a:cubicBezTo>
                  <a:pt x="2822" y="4430888"/>
                  <a:pt x="5645" y="3798711"/>
                  <a:pt x="8467" y="3166533"/>
                </a:cubicBezTo>
                <a:lnTo>
                  <a:pt x="9025467" y="0"/>
                </a:lnTo>
                <a:close/>
              </a:path>
            </a:pathLst>
          </a:custGeom>
          <a:solidFill>
            <a:schemeClr val="accent5">
              <a:alpha val="35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9" name="Freeform: Shape 18">
            <a:extLst>
              <a:ext uri="{FF2B5EF4-FFF2-40B4-BE49-F238E27FC236}">
                <a16:creationId xmlns:a16="http://schemas.microsoft.com/office/drawing/2014/main" id="{84719146-31E3-72BF-DB4E-9E5653B4F6AF}"/>
              </a:ext>
            </a:extLst>
          </p:cNvPr>
          <p:cNvSpPr/>
          <p:nvPr/>
        </p:nvSpPr>
        <p:spPr>
          <a:xfrm>
            <a:off x="1692586" y="1997167"/>
            <a:ext cx="2444628" cy="1762032"/>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D21418E-065F-E667-6326-EA0184CA45CB}"/>
              </a:ext>
            </a:extLst>
          </p:cNvPr>
          <p:cNvCxnSpPr>
            <a:cxnSpLocks/>
          </p:cNvCxnSpPr>
          <p:nvPr/>
        </p:nvCxnSpPr>
        <p:spPr>
          <a:xfrm>
            <a:off x="4137214" y="2999234"/>
            <a:ext cx="0" cy="269796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F748452F-F3D2-0B8D-5773-DE533E5824BD}"/>
              </a:ext>
            </a:extLst>
          </p:cNvPr>
          <p:cNvSpPr txBox="1">
            <a:spLocks/>
          </p:cNvSpPr>
          <p:nvPr/>
        </p:nvSpPr>
        <p:spPr>
          <a:xfrm>
            <a:off x="276414" y="647211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284924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500"/>
                                  </p:stCondLst>
                                  <p:childTnLst>
                                    <p:animMotion origin="layout" path="M 0 3.7037E-6 L 0.0013 -0.18287 " pathEditMode="relative" rAng="0" ptsTypes="AA">
                                      <p:cBhvr>
                                        <p:cTn id="6" dur="1000" fill="hold"/>
                                        <p:tgtEl>
                                          <p:spTgt spid="17"/>
                                        </p:tgtEl>
                                        <p:attrNameLst>
                                          <p:attrName>ppt_x</p:attrName>
                                          <p:attrName>ppt_y</p:attrName>
                                        </p:attrNameLst>
                                      </p:cBhvr>
                                      <p:rCtr x="65" y="-9144"/>
                                    </p:animMotion>
                                  </p:childTnLst>
                                </p:cTn>
                              </p:par>
                              <p:par>
                                <p:cTn id="7" presetID="42" presetClass="path" presetSubtype="0" accel="50000" decel="50000" fill="hold" nodeType="withEffect">
                                  <p:stCondLst>
                                    <p:cond delay="500"/>
                                  </p:stCondLst>
                                  <p:childTnLst>
                                    <p:animMotion origin="layout" path="M 8.33333E-7 1.11022E-16 L -0.15182 0.00278 " pathEditMode="relative" rAng="0" ptsTypes="AA">
                                      <p:cBhvr>
                                        <p:cTn id="8" dur="1000" fill="hold"/>
                                        <p:tgtEl>
                                          <p:spTgt spid="14"/>
                                        </p:tgtEl>
                                        <p:attrNameLst>
                                          <p:attrName>ppt_x</p:attrName>
                                          <p:attrName>ppt_y</p:attrName>
                                        </p:attrNameLst>
                                      </p:cBhvr>
                                      <p:rCtr x="-7591" y="139"/>
                                    </p:animMotion>
                                  </p:childTnLst>
                                </p:cTn>
                              </p:par>
                              <p:par>
                                <p:cTn id="9" presetID="10" presetClass="exit" presetSubtype="0" fill="hold" nodeType="withEffect">
                                  <p:stCondLst>
                                    <p:cond delay="10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par>
                                <p:cTn id="18" presetID="10" presetClass="entr" presetSubtype="0" fill="hold" grpId="0" nodeType="withEffect">
                                  <p:stCondLst>
                                    <p:cond delay="12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12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15"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DAD9177-1DAA-49C0-7F9D-A3D4572C666D}"/>
              </a:ext>
            </a:extLst>
          </p:cNvPr>
          <p:cNvGraphicFramePr>
            <a:graphicFrameLocks noGrp="1"/>
          </p:cNvGraphicFramePr>
          <p:nvPr>
            <p:extLst>
              <p:ext uri="{D42A27DB-BD31-4B8C-83A1-F6EECF244321}">
                <p14:modId xmlns:p14="http://schemas.microsoft.com/office/powerpoint/2010/main" val="518965691"/>
              </p:ext>
            </p:extLst>
          </p:nvPr>
        </p:nvGraphicFramePr>
        <p:xfrm>
          <a:off x="686803" y="504949"/>
          <a:ext cx="9131647"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4111343674"/>
              </p:ext>
            </p:extLst>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752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7" y="242429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2180540" y="2520856"/>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504869" y="2913778"/>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Tree>
    <p:extLst>
      <p:ext uri="{BB962C8B-B14F-4D97-AF65-F5344CB8AC3E}">
        <p14:creationId xmlns:p14="http://schemas.microsoft.com/office/powerpoint/2010/main" val="32887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22EFEC63-D64A-38CA-B07C-3486A9F90080}"/>
              </a:ext>
            </a:extLst>
          </p:cNvPr>
          <p:cNvGraphicFramePr>
            <a:graphicFrameLocks noGrp="1"/>
          </p:cNvGraphicFramePr>
          <p:nvPr>
            <p:extLst>
              <p:ext uri="{D42A27DB-BD31-4B8C-83A1-F6EECF244321}">
                <p14:modId xmlns:p14="http://schemas.microsoft.com/office/powerpoint/2010/main" val="4188911527"/>
              </p:ext>
            </p:extLst>
          </p:nvPr>
        </p:nvGraphicFramePr>
        <p:xfrm>
          <a:off x="686803" y="504950"/>
          <a:ext cx="9131648"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720903853"/>
              </p:ext>
            </p:extLst>
          </p:nvPr>
        </p:nvGraphicFramePr>
        <p:xfrm>
          <a:off x="9818449" y="879115"/>
          <a:ext cx="2168141" cy="4418447"/>
        </p:xfrm>
        <a:graphic>
          <a:graphicData uri="http://schemas.openxmlformats.org/drawingml/2006/table">
            <a:tbl>
              <a:tblPr>
                <a:tableStyleId>{3B4B98B0-60AC-42C2-AFA5-B58CD77FA1E5}</a:tableStyleId>
              </a:tblPr>
              <a:tblGrid>
                <a:gridCol w="1357551">
                  <a:extLst>
                    <a:ext uri="{9D8B030D-6E8A-4147-A177-3AD203B41FA5}">
                      <a16:colId xmlns:a16="http://schemas.microsoft.com/office/drawing/2014/main" val="4144786247"/>
                    </a:ext>
                  </a:extLst>
                </a:gridCol>
                <a:gridCol w="665671">
                  <a:extLst>
                    <a:ext uri="{9D8B030D-6E8A-4147-A177-3AD203B41FA5}">
                      <a16:colId xmlns:a16="http://schemas.microsoft.com/office/drawing/2014/main" val="770938199"/>
                    </a:ext>
                  </a:extLst>
                </a:gridCol>
                <a:gridCol w="14491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$8.61</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9648" y="1530551"/>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5" y="2958986"/>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4685604" y="2780192"/>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981468" y="2102284"/>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Tree>
    <p:extLst>
      <p:ext uri="{BB962C8B-B14F-4D97-AF65-F5344CB8AC3E}">
        <p14:creationId xmlns:p14="http://schemas.microsoft.com/office/powerpoint/2010/main" val="383856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042EC8B-375A-3701-8BDB-F05A9B64EC30}"/>
              </a:ext>
            </a:extLst>
          </p:cNvPr>
          <p:cNvGraphicFramePr>
            <a:graphicFrameLocks noGrp="1"/>
          </p:cNvGraphicFramePr>
          <p:nvPr>
            <p:extLst>
              <p:ext uri="{D42A27DB-BD31-4B8C-83A1-F6EECF244321}">
                <p14:modId xmlns:p14="http://schemas.microsoft.com/office/powerpoint/2010/main" val="2568846784"/>
              </p:ext>
            </p:extLst>
          </p:nvPr>
        </p:nvGraphicFramePr>
        <p:xfrm>
          <a:off x="741273" y="602684"/>
          <a:ext cx="9055747" cy="40346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1980543974"/>
              </p:ext>
            </p:extLst>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626</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35808" y="227262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1870941" y="2209369"/>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439079" y="2606104"/>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Tree>
    <p:extLst>
      <p:ext uri="{BB962C8B-B14F-4D97-AF65-F5344CB8AC3E}">
        <p14:creationId xmlns:p14="http://schemas.microsoft.com/office/powerpoint/2010/main" val="20182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2EFEC63-D64A-38CA-B07C-3486A9F90080}"/>
              </a:ext>
            </a:extLst>
          </p:cNvPr>
          <p:cNvGraphicFramePr>
            <a:graphicFrameLocks noGrp="1"/>
          </p:cNvGraphicFramePr>
          <p:nvPr>
            <p:extLst>
              <p:ext uri="{D42A27DB-BD31-4B8C-83A1-F6EECF244321}">
                <p14:modId xmlns:p14="http://schemas.microsoft.com/office/powerpoint/2010/main" val="204130899"/>
              </p:ext>
            </p:extLst>
          </p:nvPr>
        </p:nvGraphicFramePr>
        <p:xfrm>
          <a:off x="598311" y="654756"/>
          <a:ext cx="9220138" cy="39825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3447765524"/>
              </p:ext>
            </p:extLst>
          </p:nvPr>
        </p:nvGraphicFramePr>
        <p:xfrm>
          <a:off x="9818449" y="879115"/>
          <a:ext cx="2239943" cy="4418447"/>
        </p:xfrm>
        <a:graphic>
          <a:graphicData uri="http://schemas.openxmlformats.org/drawingml/2006/table">
            <a:tbl>
              <a:tblPr>
                <a:tableStyleId>{3B4B98B0-60AC-42C2-AFA5-B58CD77FA1E5}</a:tableStyleId>
              </a:tblPr>
              <a:tblGrid>
                <a:gridCol w="1368840">
                  <a:extLst>
                    <a:ext uri="{9D8B030D-6E8A-4147-A177-3AD203B41FA5}">
                      <a16:colId xmlns:a16="http://schemas.microsoft.com/office/drawing/2014/main" val="4144786247"/>
                    </a:ext>
                  </a:extLst>
                </a:gridCol>
                <a:gridCol w="721385">
                  <a:extLst>
                    <a:ext uri="{9D8B030D-6E8A-4147-A177-3AD203B41FA5}">
                      <a16:colId xmlns:a16="http://schemas.microsoft.com/office/drawing/2014/main" val="770938199"/>
                    </a:ext>
                  </a:extLst>
                </a:gridCol>
                <a:gridCol w="149718">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$0.11</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$10.12</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5" y="1590345"/>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87574" y="2688375"/>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3694163" y="2565664"/>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2990027" y="1887756"/>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Tree>
    <p:extLst>
      <p:ext uri="{BB962C8B-B14F-4D97-AF65-F5344CB8AC3E}">
        <p14:creationId xmlns:p14="http://schemas.microsoft.com/office/powerpoint/2010/main" val="2227164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594384-5825-4AEC-7EEA-6DB1FB7DEB52}"/>
              </a:ext>
            </a:extLst>
          </p:cNvPr>
          <p:cNvSpPr>
            <a:spLocks noGrp="1"/>
          </p:cNvSpPr>
          <p:nvPr>
            <p:ph idx="1"/>
          </p:nvPr>
        </p:nvSpPr>
        <p:spPr/>
        <p:txBody>
          <a:bodyPr>
            <a:normAutofit lnSpcReduction="10000"/>
          </a:bodyPr>
          <a:lstStyle/>
          <a:p>
            <a:r>
              <a:rPr lang="en-US" dirty="0"/>
              <a:t>Colder climates are a challenge for HPs</a:t>
            </a:r>
          </a:p>
          <a:p>
            <a:pPr lvl="2"/>
            <a:r>
              <a:rPr lang="en-US" dirty="0"/>
              <a:t>Gas density</a:t>
            </a:r>
          </a:p>
          <a:p>
            <a:pPr lvl="2"/>
            <a:r>
              <a:rPr lang="en-US" dirty="0"/>
              <a:t>Motor cooling</a:t>
            </a:r>
          </a:p>
          <a:p>
            <a:pPr lvl="2"/>
            <a:r>
              <a:rPr lang="en-US" dirty="0"/>
              <a:t>Capacity / efficiency</a:t>
            </a:r>
          </a:p>
          <a:p>
            <a:r>
              <a:rPr lang="en-US" dirty="0"/>
              <a:t>Higher LWT Operation</a:t>
            </a:r>
          </a:p>
          <a:p>
            <a:pPr lvl="1"/>
            <a:r>
              <a:rPr lang="en-US" dirty="0"/>
              <a:t>Reduces HP efficiency</a:t>
            </a:r>
          </a:p>
          <a:p>
            <a:pPr lvl="1"/>
            <a:r>
              <a:rPr lang="en-US" dirty="0"/>
              <a:t>Increases lift </a:t>
            </a:r>
          </a:p>
          <a:p>
            <a:r>
              <a:rPr lang="en-US" dirty="0"/>
              <a:t>To operate HPs in cold climates, you need to do any/all of these:</a:t>
            </a:r>
          </a:p>
          <a:p>
            <a:pPr lvl="1"/>
            <a:r>
              <a:rPr lang="en-US" dirty="0"/>
              <a:t>Reduce the load</a:t>
            </a:r>
          </a:p>
          <a:p>
            <a:pPr lvl="1"/>
            <a:r>
              <a:rPr lang="en-US" dirty="0"/>
              <a:t>Recover energy</a:t>
            </a:r>
          </a:p>
          <a:p>
            <a:pPr lvl="1"/>
            <a:r>
              <a:rPr lang="en-US" dirty="0"/>
              <a:t>Lower the hot water temperature</a:t>
            </a:r>
          </a:p>
          <a:p>
            <a:pPr lvl="1"/>
            <a:r>
              <a:rPr lang="en-US" dirty="0"/>
              <a:t>Share the lift</a:t>
            </a:r>
          </a:p>
        </p:txBody>
      </p:sp>
      <p:sp>
        <p:nvSpPr>
          <p:cNvPr id="3" name="Title 2">
            <a:extLst>
              <a:ext uri="{FF2B5EF4-FFF2-40B4-BE49-F238E27FC236}">
                <a16:creationId xmlns:a16="http://schemas.microsoft.com/office/drawing/2014/main" id="{E6EFCA5A-9D35-FEA7-80B4-DDE2428A0FA5}"/>
              </a:ext>
            </a:extLst>
          </p:cNvPr>
          <p:cNvSpPr>
            <a:spLocks noGrp="1"/>
          </p:cNvSpPr>
          <p:nvPr>
            <p:ph type="title"/>
          </p:nvPr>
        </p:nvSpPr>
        <p:spPr/>
        <p:txBody>
          <a:bodyPr>
            <a:normAutofit fontScale="90000"/>
          </a:bodyPr>
          <a:lstStyle/>
          <a:p>
            <a:r>
              <a:rPr lang="en-US" dirty="0"/>
              <a:t>Cold Climate Considerations</a:t>
            </a:r>
          </a:p>
        </p:txBody>
      </p:sp>
      <p:pic>
        <p:nvPicPr>
          <p:cNvPr id="6" name="Graphic 5" descr="Gauge with solid fill">
            <a:extLst>
              <a:ext uri="{FF2B5EF4-FFF2-40B4-BE49-F238E27FC236}">
                <a16:creationId xmlns:a16="http://schemas.microsoft.com/office/drawing/2014/main" id="{81208993-7FF1-F5F6-1FAA-C1EA78084D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7240" y="2441295"/>
            <a:ext cx="1696720" cy="1696720"/>
          </a:xfrm>
          <a:prstGeom prst="rect">
            <a:avLst/>
          </a:prstGeom>
        </p:spPr>
      </p:pic>
      <p:pic>
        <p:nvPicPr>
          <p:cNvPr id="8" name="Graphic 7" descr="High temperature with solid fill">
            <a:extLst>
              <a:ext uri="{FF2B5EF4-FFF2-40B4-BE49-F238E27FC236}">
                <a16:creationId xmlns:a16="http://schemas.microsoft.com/office/drawing/2014/main" id="{7F8D82CF-F2E6-E8A8-6189-60D104F8F6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5128" y="575822"/>
            <a:ext cx="1696720" cy="1696720"/>
          </a:xfrm>
          <a:prstGeom prst="rect">
            <a:avLst/>
          </a:prstGeom>
        </p:spPr>
      </p:pic>
      <p:pic>
        <p:nvPicPr>
          <p:cNvPr id="10" name="Graphic 9" descr="Crane with solid fill">
            <a:extLst>
              <a:ext uri="{FF2B5EF4-FFF2-40B4-BE49-F238E27FC236}">
                <a16:creationId xmlns:a16="http://schemas.microsoft.com/office/drawing/2014/main" id="{6D5618E6-08A2-C14C-AF9D-9A23E1315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6800" y="4493672"/>
            <a:ext cx="1468120" cy="1468120"/>
          </a:xfrm>
          <a:prstGeom prst="rect">
            <a:avLst/>
          </a:prstGeom>
        </p:spPr>
      </p:pic>
      <p:sp>
        <p:nvSpPr>
          <p:cNvPr id="11" name="Rectangle 10">
            <a:extLst>
              <a:ext uri="{FF2B5EF4-FFF2-40B4-BE49-F238E27FC236}">
                <a16:creationId xmlns:a16="http://schemas.microsoft.com/office/drawing/2014/main" id="{A266430D-B135-DC7E-3DB3-D470C2179E21}"/>
              </a:ext>
            </a:extLst>
          </p:cNvPr>
          <p:cNvSpPr/>
          <p:nvPr/>
        </p:nvSpPr>
        <p:spPr>
          <a:xfrm>
            <a:off x="9780528" y="2048563"/>
            <a:ext cx="1439047" cy="707886"/>
          </a:xfrm>
          <a:prstGeom prst="rect">
            <a:avLst/>
          </a:prstGeom>
          <a:noFill/>
        </p:spPr>
        <p:txBody>
          <a:bodyPr wrap="none" lIns="91440" tIns="45720" rIns="91440" bIns="45720">
            <a:spAutoFit/>
          </a:bodyPr>
          <a:lstStyle/>
          <a:p>
            <a:pPr algn="ctr"/>
            <a:r>
              <a:rPr lang="en-US" sz="4000" b="0" cap="none" spc="0" dirty="0">
                <a:ln w="0"/>
                <a:solidFill>
                  <a:schemeClr val="tx2"/>
                </a:solidFill>
                <a:effectLst>
                  <a:outerShdw blurRad="38100" dist="25400" dir="5400000" algn="ctr" rotWithShape="0">
                    <a:srgbClr val="6E747A">
                      <a:alpha val="43000"/>
                    </a:srgbClr>
                  </a:outerShdw>
                </a:effectLst>
              </a:rPr>
              <a:t>Temp</a:t>
            </a:r>
            <a:endParaRPr lang="en-US" sz="5400" b="0" cap="none" spc="0" dirty="0">
              <a:ln w="0"/>
              <a:solidFill>
                <a:schemeClr val="tx2"/>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4B2275D7-24D9-DEAF-BCD8-419377A5B6D4}"/>
              </a:ext>
            </a:extLst>
          </p:cNvPr>
          <p:cNvSpPr/>
          <p:nvPr/>
        </p:nvSpPr>
        <p:spPr>
          <a:xfrm>
            <a:off x="9409849" y="3670002"/>
            <a:ext cx="2180405" cy="707886"/>
          </a:xfrm>
          <a:prstGeom prst="rect">
            <a:avLst/>
          </a:prstGeom>
          <a:noFill/>
        </p:spPr>
        <p:txBody>
          <a:bodyPr wrap="none" lIns="91440" tIns="45720" rIns="91440" bIns="45720">
            <a:spAutoFit/>
          </a:bodyPr>
          <a:lstStyle/>
          <a:p>
            <a:pPr algn="ctr"/>
            <a:r>
              <a:rPr lang="en-US" sz="4000" b="0" cap="none" spc="0" dirty="0">
                <a:ln w="0"/>
                <a:solidFill>
                  <a:srgbClr val="E50D31"/>
                </a:solidFill>
                <a:effectLst>
                  <a:outerShdw blurRad="38100" dist="25400" dir="5400000" algn="ctr" rotWithShape="0">
                    <a:srgbClr val="6E747A">
                      <a:alpha val="43000"/>
                    </a:srgbClr>
                  </a:outerShdw>
                </a:effectLst>
              </a:rPr>
              <a:t>Capacity</a:t>
            </a:r>
            <a:endParaRPr lang="en-US" sz="5400" b="0" cap="none" spc="0" dirty="0">
              <a:ln w="0"/>
              <a:solidFill>
                <a:srgbClr val="E50D3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5FB5D47A-BD0B-1848-0AD8-E584C096EBDF}"/>
              </a:ext>
            </a:extLst>
          </p:cNvPr>
          <p:cNvSpPr/>
          <p:nvPr/>
        </p:nvSpPr>
        <p:spPr>
          <a:xfrm>
            <a:off x="9242381" y="5784688"/>
            <a:ext cx="2637261" cy="707886"/>
          </a:xfrm>
          <a:prstGeom prst="rect">
            <a:avLst/>
          </a:prstGeom>
          <a:noFill/>
        </p:spPr>
        <p:txBody>
          <a:bodyPr wrap="none" lIns="91440" tIns="45720" rIns="91440" bIns="45720">
            <a:spAutoFit/>
          </a:bodyPr>
          <a:lstStyle/>
          <a:p>
            <a:pPr algn="ctr"/>
            <a:r>
              <a:rPr lang="en-US" sz="4000" b="0" cap="none" spc="0" dirty="0">
                <a:ln w="0"/>
                <a:effectLst>
                  <a:outerShdw blurRad="38100" dist="25400" dir="5400000" algn="ctr" rotWithShape="0">
                    <a:srgbClr val="6E747A">
                      <a:alpha val="43000"/>
                    </a:srgbClr>
                  </a:outerShdw>
                </a:effectLst>
              </a:rPr>
              <a:t>Load &amp; Lift</a:t>
            </a:r>
            <a:endParaRPr lang="en-US" sz="5400" b="0" cap="none" spc="0" dirty="0">
              <a:ln w="0"/>
              <a:effectLst>
                <a:outerShdw blurRad="38100" dist="25400" dir="5400000" algn="ctr" rotWithShape="0">
                  <a:srgbClr val="6E747A">
                    <a:alpha val="43000"/>
                  </a:srgbClr>
                </a:outerShdw>
              </a:effectLst>
            </a:endParaRPr>
          </a:p>
        </p:txBody>
      </p:sp>
      <p:sp>
        <p:nvSpPr>
          <p:cNvPr id="5" name="Footer Placeholder 3">
            <a:extLst>
              <a:ext uri="{FF2B5EF4-FFF2-40B4-BE49-F238E27FC236}">
                <a16:creationId xmlns:a16="http://schemas.microsoft.com/office/drawing/2014/main" id="{12D8CE71-0DAD-4D9C-6C9F-F2D7D3A06F7F}"/>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572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7AB0B-F1CD-1E0B-6C0A-FC16E5AD7D14}"/>
              </a:ext>
            </a:extLst>
          </p:cNvPr>
          <p:cNvSpPr>
            <a:spLocks noGrp="1"/>
          </p:cNvSpPr>
          <p:nvPr>
            <p:ph idx="1"/>
          </p:nvPr>
        </p:nvSpPr>
        <p:spPr/>
        <p:txBody>
          <a:bodyPr>
            <a:normAutofit fontScale="85000" lnSpcReduction="20000"/>
          </a:bodyPr>
          <a:lstStyle/>
          <a:p>
            <a:r>
              <a:rPr lang="en-US" dirty="0"/>
              <a:t>Historically, high heating water temperature wasn’t such a big deal</a:t>
            </a:r>
          </a:p>
          <a:p>
            <a:pPr lvl="1"/>
            <a:r>
              <a:rPr lang="en-US" dirty="0"/>
              <a:t>Limited impact on gas / electric resistance efficiency</a:t>
            </a:r>
          </a:p>
          <a:p>
            <a:pPr lvl="1"/>
            <a:r>
              <a:rPr lang="en-US" dirty="0"/>
              <a:t>Minimizes coil and pipe sizes</a:t>
            </a:r>
          </a:p>
          <a:p>
            <a:pPr lvl="1"/>
            <a:r>
              <a:rPr lang="en-US" dirty="0"/>
              <a:t>Many systems use 180°F or warmer hot water, or steam</a:t>
            </a:r>
          </a:p>
          <a:p>
            <a:pPr lvl="1"/>
            <a:endParaRPr lang="en-US" dirty="0"/>
          </a:p>
          <a:p>
            <a:r>
              <a:rPr lang="en-US" dirty="0"/>
              <a:t>Retrofitting these systems with heat pumps may be more difficult</a:t>
            </a:r>
          </a:p>
          <a:p>
            <a:pPr lvl="1"/>
            <a:r>
              <a:rPr lang="en-US" dirty="0"/>
              <a:t>Heat pumps are lift sensitive; the warmer the hot water, the worse the efficiency and capacity</a:t>
            </a:r>
          </a:p>
          <a:p>
            <a:pPr lvl="1"/>
            <a:r>
              <a:rPr lang="en-US" dirty="0"/>
              <a:t>Lower supply temperature is more efficient, but may require new pipe and heating coils</a:t>
            </a:r>
          </a:p>
          <a:p>
            <a:pPr lvl="1"/>
            <a:r>
              <a:rPr lang="en-US" dirty="0"/>
              <a:t>Simply retrofitting high temperature heat pumps may not be the best overall option if environmental concerns are a design goal</a:t>
            </a:r>
          </a:p>
          <a:p>
            <a:pPr lvl="1"/>
            <a:endParaRPr lang="en-US" dirty="0"/>
          </a:p>
          <a:p>
            <a:r>
              <a:rPr lang="en-US" dirty="0"/>
              <a:t>Not all heat pump systems are equally difficult to retrofit</a:t>
            </a:r>
          </a:p>
          <a:p>
            <a:pPr lvl="1"/>
            <a:r>
              <a:rPr lang="en-US" dirty="0"/>
              <a:t>Rooftop units may be much easier to convert from gas to heat pump than high temperature hot water systems</a:t>
            </a:r>
          </a:p>
          <a:p>
            <a:pPr lvl="1"/>
            <a:r>
              <a:rPr lang="en-US" dirty="0"/>
              <a:t>The main changes on RTUs are larger electrical service and unit size</a:t>
            </a:r>
          </a:p>
        </p:txBody>
      </p:sp>
      <p:sp>
        <p:nvSpPr>
          <p:cNvPr id="3" name="Title 2">
            <a:extLst>
              <a:ext uri="{FF2B5EF4-FFF2-40B4-BE49-F238E27FC236}">
                <a16:creationId xmlns:a16="http://schemas.microsoft.com/office/drawing/2014/main" id="{094D0502-3E0B-4DF9-4072-27A35DF3462D}"/>
              </a:ext>
            </a:extLst>
          </p:cNvPr>
          <p:cNvSpPr>
            <a:spLocks noGrp="1"/>
          </p:cNvSpPr>
          <p:nvPr>
            <p:ph type="title"/>
          </p:nvPr>
        </p:nvSpPr>
        <p:spPr/>
        <p:txBody>
          <a:bodyPr>
            <a:normAutofit fontScale="90000"/>
          </a:bodyPr>
          <a:lstStyle/>
          <a:p>
            <a:r>
              <a:rPr lang="en-US" dirty="0"/>
              <a:t>Why High LWT HPs Aren’t The Perfect Answer</a:t>
            </a:r>
          </a:p>
        </p:txBody>
      </p:sp>
      <p:sp>
        <p:nvSpPr>
          <p:cNvPr id="5" name="Footer Placeholder 3">
            <a:extLst>
              <a:ext uri="{FF2B5EF4-FFF2-40B4-BE49-F238E27FC236}">
                <a16:creationId xmlns:a16="http://schemas.microsoft.com/office/drawing/2014/main" id="{08F6F12B-D044-E625-F49A-6CBC6329D4C7}"/>
              </a:ext>
            </a:extLst>
          </p:cNvPr>
          <p:cNvSpPr txBox="1">
            <a:spLocks/>
          </p:cNvSpPr>
          <p:nvPr/>
        </p:nvSpPr>
        <p:spPr>
          <a:xfrm>
            <a:off x="276626" y="6430552"/>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rPr>
              <a:t>©2024 Daikin Applied  </a:t>
            </a:r>
          </a:p>
        </p:txBody>
      </p:sp>
      <p:sp>
        <p:nvSpPr>
          <p:cNvPr id="7" name="Rectangle: Rounded Corners 6">
            <a:extLst>
              <a:ext uri="{FF2B5EF4-FFF2-40B4-BE49-F238E27FC236}">
                <a16:creationId xmlns:a16="http://schemas.microsoft.com/office/drawing/2014/main" id="{68BD39D9-6970-EBC3-2E8A-159952442B4E}"/>
              </a:ext>
            </a:extLst>
          </p:cNvPr>
          <p:cNvSpPr/>
          <p:nvPr/>
        </p:nvSpPr>
        <p:spPr>
          <a:xfrm>
            <a:off x="2441424" y="5867400"/>
            <a:ext cx="7309152" cy="607486"/>
          </a:xfrm>
          <a:prstGeom prst="roundRect">
            <a:avLst/>
          </a:prstGeom>
          <a:solidFill>
            <a:schemeClr val="tx2"/>
          </a:solidFill>
          <a:ln w="38100">
            <a:solidFill>
              <a:schemeClr val="tx2">
                <a:lumMod val="20000"/>
                <a:lumOff val="80000"/>
              </a:schemeClr>
            </a:solidFill>
          </a:ln>
        </p:spPr>
        <p:txBody>
          <a:bodyPr wrap="square" lIns="91440" tIns="91440" rIns="91440" bIns="91440" rtlCol="0" anchor="ctr">
            <a:noAutofit/>
          </a:bodyPr>
          <a:lstStyle/>
          <a:p>
            <a:pPr algn="ctr">
              <a:spcAft>
                <a:spcPts val="400"/>
              </a:spcAft>
            </a:pPr>
            <a:r>
              <a:rPr lang="en-US" sz="2400" b="1">
                <a:solidFill>
                  <a:schemeClr val="bg1"/>
                </a:solidFill>
              </a:rPr>
              <a:t>Heat Pump ≠ Boiler</a:t>
            </a:r>
          </a:p>
        </p:txBody>
      </p:sp>
    </p:spTree>
    <p:extLst>
      <p:ext uri="{BB962C8B-B14F-4D97-AF65-F5344CB8AC3E}">
        <p14:creationId xmlns:p14="http://schemas.microsoft.com/office/powerpoint/2010/main" val="36057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Decarbonization drivers</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 2025 Daikin Applied  </a:t>
            </a:r>
          </a:p>
        </p:txBody>
      </p:sp>
    </p:spTree>
    <p:extLst>
      <p:ext uri="{BB962C8B-B14F-4D97-AF65-F5344CB8AC3E}">
        <p14:creationId xmlns:p14="http://schemas.microsoft.com/office/powerpoint/2010/main" val="291790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1:</a:t>
                      </a:r>
                    </a:p>
                    <a:p>
                      <a:pPr algn="ctr"/>
                      <a:r>
                        <a:rPr lang="en-US" sz="1800" dirty="0"/>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t>    280 amps – </a:t>
                      </a:r>
                    </a:p>
                    <a:p>
                      <a:pPr algn="ctr"/>
                      <a:r>
                        <a:rPr lang="en-US" sz="1800" dirty="0"/>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a:t>300 amps</a:t>
                      </a:r>
                    </a:p>
                  </a:txBody>
                  <a:tcPr anchor="ctr"/>
                </a:tc>
                <a:tc>
                  <a:txBody>
                    <a:bodyPr/>
                    <a:lstStyle/>
                    <a:p>
                      <a:pPr algn="ctr"/>
                      <a:r>
                        <a:rPr lang="en-US" sz="1800">
                          <a:solidFill>
                            <a:schemeClr val="accent2"/>
                          </a:solidFill>
                        </a:rPr>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6736DC3D-007F-4918-D15D-27761AFD8E30}"/>
              </a:ext>
            </a:extLst>
          </p:cNvPr>
          <p:cNvSpPr/>
          <p:nvPr/>
        </p:nvSpPr>
        <p:spPr>
          <a:xfrm>
            <a:off x="3369101" y="3235803"/>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6" name="Footer Placeholder 3">
            <a:extLst>
              <a:ext uri="{FF2B5EF4-FFF2-40B4-BE49-F238E27FC236}">
                <a16:creationId xmlns:a16="http://schemas.microsoft.com/office/drawing/2014/main" id="{FF067586-1C7D-FA57-3D88-4E419743E1F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884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2: </a:t>
                      </a:r>
                    </a:p>
                    <a:p>
                      <a:pPr algn="ctr"/>
                      <a:r>
                        <a:rPr lang="en-US" sz="1800" dirty="0"/>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t>    233 amps – </a:t>
                      </a:r>
                    </a:p>
                    <a:p>
                      <a:pPr algn="ctr"/>
                      <a:r>
                        <a:rPr lang="en-US" sz="1800" dirty="0"/>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6" name="Rectangle 5">
            <a:extLst>
              <a:ext uri="{FF2B5EF4-FFF2-40B4-BE49-F238E27FC236}">
                <a16:creationId xmlns:a16="http://schemas.microsoft.com/office/drawing/2014/main" id="{9CFE6A14-2E60-9522-AE42-C354061EB512}"/>
              </a:ext>
            </a:extLst>
          </p:cNvPr>
          <p:cNvSpPr/>
          <p:nvPr/>
        </p:nvSpPr>
        <p:spPr>
          <a:xfrm>
            <a:off x="6014330" y="3203650"/>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 name="Footer Placeholder 3">
            <a:extLst>
              <a:ext uri="{FF2B5EF4-FFF2-40B4-BE49-F238E27FC236}">
                <a16:creationId xmlns:a16="http://schemas.microsoft.com/office/drawing/2014/main" id="{D5A07CD2-E278-35E7-61E4-0DE7A1777CBB}"/>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0143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3: </a:t>
                      </a:r>
                    </a:p>
                    <a:p>
                      <a:pPr algn="ctr"/>
                      <a:r>
                        <a:rPr lang="en-US" sz="1800" dirty="0"/>
                        <a:t>Inverter HP</a:t>
                      </a:r>
                    </a:p>
                    <a:p>
                      <a:pPr algn="ctr"/>
                      <a:r>
                        <a:rPr lang="en-US" sz="1800" dirty="0"/>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t> C1: 130A   1/0 AWG</a:t>
                      </a:r>
                    </a:p>
                    <a:p>
                      <a:pPr algn="ctr"/>
                      <a:r>
                        <a:rPr lang="en-US" sz="1800" dirty="0"/>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a:solidFill>
                            <a:schemeClr val="accent2"/>
                          </a:solidFill>
                        </a:rPr>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C049EDED-7B15-4114-2B7D-9D85D60B0346}"/>
              </a:ext>
            </a:extLst>
          </p:cNvPr>
          <p:cNvSpPr/>
          <p:nvPr/>
        </p:nvSpPr>
        <p:spPr>
          <a:xfrm>
            <a:off x="8892790" y="3200399"/>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6" name="Footer Placeholder 3">
            <a:extLst>
              <a:ext uri="{FF2B5EF4-FFF2-40B4-BE49-F238E27FC236}">
                <a16:creationId xmlns:a16="http://schemas.microsoft.com/office/drawing/2014/main" id="{EA23404C-D614-0433-4CA1-314384AFF0A9}"/>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051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Equipment &amp; System Efficiency</a:t>
            </a:r>
          </a:p>
        </p:txBody>
      </p:sp>
      <p:sp>
        <p:nvSpPr>
          <p:cNvPr id="4" name="Footer Placeholder 3">
            <a:extLst>
              <a:ext uri="{FF2B5EF4-FFF2-40B4-BE49-F238E27FC236}">
                <a16:creationId xmlns:a16="http://schemas.microsoft.com/office/drawing/2014/main" id="{D9A05598-D9EE-5857-CD3A-3A58F1DDEC6E}"/>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3" name="Picture 2">
            <a:extLst>
              <a:ext uri="{FF2B5EF4-FFF2-40B4-BE49-F238E27FC236}">
                <a16:creationId xmlns:a16="http://schemas.microsoft.com/office/drawing/2014/main" id="{DC85C62E-7ED9-E031-584A-3F7897BE8AA7}"/>
              </a:ext>
            </a:extLst>
          </p:cNvPr>
          <p:cNvPicPr>
            <a:picLocks noChangeAspect="1"/>
          </p:cNvPicPr>
          <p:nvPr/>
        </p:nvPicPr>
        <p:blipFill>
          <a:blip r:embed="rId3"/>
          <a:stretch>
            <a:fillRect/>
          </a:stretch>
        </p:blipFill>
        <p:spPr>
          <a:xfrm>
            <a:off x="6096000" y="1040256"/>
            <a:ext cx="7148976" cy="4777488"/>
          </a:xfrm>
          <a:prstGeom prst="rect">
            <a:avLst/>
          </a:prstGeom>
        </p:spPr>
      </p:pic>
    </p:spTree>
    <p:extLst>
      <p:ext uri="{BB962C8B-B14F-4D97-AF65-F5344CB8AC3E}">
        <p14:creationId xmlns:p14="http://schemas.microsoft.com/office/powerpoint/2010/main" val="30754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Cascade and geothermal Systems</a:t>
            </a:r>
          </a:p>
        </p:txBody>
      </p:sp>
      <p:sp>
        <p:nvSpPr>
          <p:cNvPr id="4" name="Footer Placeholder 3">
            <a:extLst>
              <a:ext uri="{FF2B5EF4-FFF2-40B4-BE49-F238E27FC236}">
                <a16:creationId xmlns:a16="http://schemas.microsoft.com/office/drawing/2014/main" id="{EE5404C1-65CB-591A-1123-23F722788DAC}"/>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31558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CB8E-8615-452C-92F2-9E23430A529A}"/>
              </a:ext>
            </a:extLst>
          </p:cNvPr>
          <p:cNvSpPr>
            <a:spLocks noGrp="1"/>
          </p:cNvSpPr>
          <p:nvPr>
            <p:ph type="title"/>
          </p:nvPr>
        </p:nvSpPr>
        <p:spPr/>
        <p:txBody>
          <a:bodyPr/>
          <a:lstStyle/>
          <a:p>
            <a:r>
              <a:rPr lang="en-US" dirty="0"/>
              <a:t>Cascade System</a:t>
            </a:r>
          </a:p>
        </p:txBody>
      </p:sp>
      <p:sp>
        <p:nvSpPr>
          <p:cNvPr id="3" name="Content Placeholder 2">
            <a:extLst>
              <a:ext uri="{FF2B5EF4-FFF2-40B4-BE49-F238E27FC236}">
                <a16:creationId xmlns:a16="http://schemas.microsoft.com/office/drawing/2014/main" id="{D4C65B75-2746-4373-9F16-5656070F9FDF}"/>
              </a:ext>
            </a:extLst>
          </p:cNvPr>
          <p:cNvSpPr>
            <a:spLocks noGrp="1"/>
          </p:cNvSpPr>
          <p:nvPr>
            <p:ph sz="quarter" idx="10"/>
          </p:nvPr>
        </p:nvSpPr>
        <p:spPr>
          <a:xfrm>
            <a:off x="321734" y="909740"/>
            <a:ext cx="11573429" cy="5387788"/>
          </a:xfrm>
        </p:spPr>
        <p:txBody>
          <a:bodyPr/>
          <a:lstStyle/>
          <a:p>
            <a:pPr>
              <a:buClr>
                <a:schemeClr val="tx2"/>
              </a:buClr>
            </a:pPr>
            <a:r>
              <a:rPr lang="en-US" sz="2400" dirty="0"/>
              <a:t>Sharing the lift </a:t>
            </a:r>
          </a:p>
          <a:p>
            <a:pPr marL="342900" indent="-342900">
              <a:buClr>
                <a:schemeClr val="tx2"/>
              </a:buClr>
              <a:buFont typeface="Arial" panose="020B0604020202020204" pitchFamily="34" charset="0"/>
              <a:buChar char="•"/>
            </a:pPr>
            <a:r>
              <a:rPr lang="en-US" sz="2400" dirty="0">
                <a:solidFill>
                  <a:schemeClr val="accent1"/>
                </a:solidFill>
              </a:rPr>
              <a:t>Improves air-to-water heat pump low ambient performance</a:t>
            </a:r>
          </a:p>
          <a:p>
            <a:pPr marL="342900" indent="-342900">
              <a:buClr>
                <a:schemeClr val="tx2"/>
              </a:buClr>
              <a:buFont typeface="Arial" panose="020B0604020202020204" pitchFamily="34" charset="0"/>
              <a:buChar char="•"/>
            </a:pPr>
            <a:r>
              <a:rPr lang="en-US" sz="2400" dirty="0">
                <a:solidFill>
                  <a:schemeClr val="accent1"/>
                </a:solidFill>
              </a:rPr>
              <a:t>Share and store energy in the building for comfort or domestic hot water needs</a:t>
            </a:r>
          </a:p>
        </p:txBody>
      </p:sp>
      <p:sp>
        <p:nvSpPr>
          <p:cNvPr id="4" name="Title 1">
            <a:extLst>
              <a:ext uri="{FF2B5EF4-FFF2-40B4-BE49-F238E27FC236}">
                <a16:creationId xmlns:a16="http://schemas.microsoft.com/office/drawing/2014/main" id="{CF24C378-E33C-4FD1-A4E0-7D0DBE9A240B}"/>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cxnSp>
        <p:nvCxnSpPr>
          <p:cNvPr id="5" name="Straight Connector 4">
            <a:extLst>
              <a:ext uri="{FF2B5EF4-FFF2-40B4-BE49-F238E27FC236}">
                <a16:creationId xmlns:a16="http://schemas.microsoft.com/office/drawing/2014/main" id="{7DA45327-9760-48CD-8AA8-AEF4543802ED}"/>
              </a:ext>
            </a:extLst>
          </p:cNvPr>
          <p:cNvCxnSpPr>
            <a:cxnSpLocks/>
          </p:cNvCxnSpPr>
          <p:nvPr/>
        </p:nvCxnSpPr>
        <p:spPr>
          <a:xfrm>
            <a:off x="3452536" y="4717471"/>
            <a:ext cx="3096545" cy="10772"/>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C38FE3B-4F33-4C5F-916D-EADCA95C4D83}"/>
              </a:ext>
            </a:extLst>
          </p:cNvPr>
          <p:cNvGrpSpPr/>
          <p:nvPr/>
        </p:nvGrpSpPr>
        <p:grpSpPr>
          <a:xfrm>
            <a:off x="4047146" y="4596378"/>
            <a:ext cx="276361" cy="261801"/>
            <a:chOff x="3220720" y="2164080"/>
            <a:chExt cx="276361" cy="261801"/>
          </a:xfrm>
        </p:grpSpPr>
        <p:sp>
          <p:nvSpPr>
            <p:cNvPr id="7" name="Oval 6">
              <a:extLst>
                <a:ext uri="{FF2B5EF4-FFF2-40B4-BE49-F238E27FC236}">
                  <a16:creationId xmlns:a16="http://schemas.microsoft.com/office/drawing/2014/main" id="{698198BC-3488-433C-ACD4-547020A29E3A}"/>
                </a:ext>
              </a:extLst>
            </p:cNvPr>
            <p:cNvSpPr/>
            <p:nvPr/>
          </p:nvSpPr>
          <p:spPr>
            <a:xfrm>
              <a:off x="3220720" y="2164080"/>
              <a:ext cx="276361" cy="2618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3F1A4898-714B-4317-9A0B-8FF3C1EBDC04}"/>
                </a:ext>
              </a:extLst>
            </p:cNvPr>
            <p:cNvSpPr/>
            <p:nvPr/>
          </p:nvSpPr>
          <p:spPr>
            <a:xfrm rot="16200000">
              <a:off x="3204490" y="2209241"/>
              <a:ext cx="229588" cy="17068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Isosceles Triangle 8">
            <a:extLst>
              <a:ext uri="{FF2B5EF4-FFF2-40B4-BE49-F238E27FC236}">
                <a16:creationId xmlns:a16="http://schemas.microsoft.com/office/drawing/2014/main" id="{D93659B9-75F0-4CAA-93DF-DCFFBBA781F8}"/>
              </a:ext>
            </a:extLst>
          </p:cNvPr>
          <p:cNvSpPr/>
          <p:nvPr/>
        </p:nvSpPr>
        <p:spPr>
          <a:xfrm rot="5400000">
            <a:off x="4836511" y="3642861"/>
            <a:ext cx="258248" cy="27636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231DE33-80A6-4962-8316-39B3A710CB13}"/>
              </a:ext>
            </a:extLst>
          </p:cNvPr>
          <p:cNvCxnSpPr>
            <a:cxnSpLocks/>
          </p:cNvCxnSpPr>
          <p:nvPr/>
        </p:nvCxnSpPr>
        <p:spPr>
          <a:xfrm flipV="1">
            <a:off x="3449256" y="3747159"/>
            <a:ext cx="3849000" cy="49337"/>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2AD0820-E359-4A9C-AD9E-A0A5E05D19F6}"/>
              </a:ext>
            </a:extLst>
          </p:cNvPr>
          <p:cNvSpPr/>
          <p:nvPr/>
        </p:nvSpPr>
        <p:spPr>
          <a:xfrm rot="16200000">
            <a:off x="4864069" y="4196916"/>
            <a:ext cx="446391" cy="106265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26B68F52-FD1F-42C9-BA0C-5CD7FBAF9FEF}"/>
              </a:ext>
            </a:extLst>
          </p:cNvPr>
          <p:cNvCxnSpPr>
            <a:cxnSpLocks/>
          </p:cNvCxnSpPr>
          <p:nvPr/>
        </p:nvCxnSpPr>
        <p:spPr>
          <a:xfrm flipV="1">
            <a:off x="6539655" y="4034037"/>
            <a:ext cx="851947" cy="3224"/>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D75CA-B6EF-41AF-B9D8-18AFA22EA999}"/>
              </a:ext>
            </a:extLst>
          </p:cNvPr>
          <p:cNvCxnSpPr>
            <a:cxnSpLocks/>
          </p:cNvCxnSpPr>
          <p:nvPr/>
        </p:nvCxnSpPr>
        <p:spPr>
          <a:xfrm>
            <a:off x="10149295" y="4383510"/>
            <a:ext cx="1838987" cy="0"/>
          </a:xfrm>
          <a:prstGeom prst="line">
            <a:avLst/>
          </a:prstGeom>
          <a:ln w="57150" cap="rnd">
            <a:solidFill>
              <a:srgbClr val="A8252E"/>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655BC03-6C54-427B-8639-DB5CE3FB211B}"/>
              </a:ext>
            </a:extLst>
          </p:cNvPr>
          <p:cNvGrpSpPr/>
          <p:nvPr/>
        </p:nvGrpSpPr>
        <p:grpSpPr>
          <a:xfrm>
            <a:off x="203718" y="3173387"/>
            <a:ext cx="3248818" cy="1788883"/>
            <a:chOff x="732148" y="2931866"/>
            <a:chExt cx="2948021" cy="1699952"/>
          </a:xfrm>
        </p:grpSpPr>
        <p:sp>
          <p:nvSpPr>
            <p:cNvPr id="15" name="Rectangle 14">
              <a:extLst>
                <a:ext uri="{FF2B5EF4-FFF2-40B4-BE49-F238E27FC236}">
                  <a16:creationId xmlns:a16="http://schemas.microsoft.com/office/drawing/2014/main" id="{0ED4F1DC-0143-4F86-8ABC-D81F4339820A}"/>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Manual Operation 15">
              <a:extLst>
                <a:ext uri="{FF2B5EF4-FFF2-40B4-BE49-F238E27FC236}">
                  <a16:creationId xmlns:a16="http://schemas.microsoft.com/office/drawing/2014/main" id="{55535436-AD61-4A6C-98DF-398226770233}"/>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anual Operation 16">
              <a:extLst>
                <a:ext uri="{FF2B5EF4-FFF2-40B4-BE49-F238E27FC236}">
                  <a16:creationId xmlns:a16="http://schemas.microsoft.com/office/drawing/2014/main" id="{41C049BF-0476-461A-A1D4-BE5130234A7B}"/>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Manual Operation 17">
              <a:extLst>
                <a:ext uri="{FF2B5EF4-FFF2-40B4-BE49-F238E27FC236}">
                  <a16:creationId xmlns:a16="http://schemas.microsoft.com/office/drawing/2014/main" id="{A5D28559-5A4A-427D-A554-4542C64F61B0}"/>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968385DD-F16C-4B3F-9FE2-06DBC849C9D4}"/>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B75A20E4-DDF0-4ACE-88FA-0D0D7C3641CE}"/>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2D0DA43-1620-4517-9E19-35188BA4E694}"/>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901935F4-48D2-41BD-903D-D29E67EE2621}"/>
              </a:ext>
            </a:extLst>
          </p:cNvPr>
          <p:cNvGrpSpPr/>
          <p:nvPr/>
        </p:nvGrpSpPr>
        <p:grpSpPr>
          <a:xfrm>
            <a:off x="7304454" y="3041834"/>
            <a:ext cx="2871400" cy="1789662"/>
            <a:chOff x="5568906" y="3005820"/>
            <a:chExt cx="2492411" cy="1422798"/>
          </a:xfrm>
        </p:grpSpPr>
        <p:grpSp>
          <p:nvGrpSpPr>
            <p:cNvPr id="23" name="Group 22">
              <a:extLst>
                <a:ext uri="{FF2B5EF4-FFF2-40B4-BE49-F238E27FC236}">
                  <a16:creationId xmlns:a16="http://schemas.microsoft.com/office/drawing/2014/main" id="{55C1FBCA-F38A-47FB-8C9A-37618EA9422B}"/>
                </a:ext>
              </a:extLst>
            </p:cNvPr>
            <p:cNvGrpSpPr/>
            <p:nvPr/>
          </p:nvGrpSpPr>
          <p:grpSpPr>
            <a:xfrm>
              <a:off x="5568906" y="3005820"/>
              <a:ext cx="2492411" cy="1422798"/>
              <a:chOff x="582674" y="2362200"/>
              <a:chExt cx="3506536" cy="2286000"/>
            </a:xfrm>
          </p:grpSpPr>
          <p:sp>
            <p:nvSpPr>
              <p:cNvPr id="26" name="Rectangle 25">
                <a:extLst>
                  <a:ext uri="{FF2B5EF4-FFF2-40B4-BE49-F238E27FC236}">
                    <a16:creationId xmlns:a16="http://schemas.microsoft.com/office/drawing/2014/main" id="{D04EAA0F-FF1C-47C2-BE1F-2894AD0FA31C}"/>
                  </a:ext>
                </a:extLst>
              </p:cNvPr>
              <p:cNvSpPr/>
              <p:nvPr/>
            </p:nvSpPr>
            <p:spPr>
              <a:xfrm>
                <a:off x="1013460" y="2963119"/>
                <a:ext cx="2689860" cy="87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FCBAC9-9BCD-4B40-9461-E412B0B24023}"/>
                  </a:ext>
                </a:extLst>
              </p:cNvPr>
              <p:cNvSpPr/>
              <p:nvPr/>
            </p:nvSpPr>
            <p:spPr>
              <a:xfrm>
                <a:off x="990600" y="3886199"/>
                <a:ext cx="2743200" cy="6096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Delay 27">
                <a:extLst>
                  <a:ext uri="{FF2B5EF4-FFF2-40B4-BE49-F238E27FC236}">
                    <a16:creationId xmlns:a16="http://schemas.microsoft.com/office/drawing/2014/main" id="{6ACE98A0-9A8A-499D-B641-5AC2918ED462}"/>
                  </a:ext>
                </a:extLst>
              </p:cNvPr>
              <p:cNvSpPr/>
              <p:nvPr/>
            </p:nvSpPr>
            <p:spPr>
              <a:xfrm>
                <a:off x="3794760" y="2963119"/>
                <a:ext cx="167640" cy="87678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Delay 28">
                <a:extLst>
                  <a:ext uri="{FF2B5EF4-FFF2-40B4-BE49-F238E27FC236}">
                    <a16:creationId xmlns:a16="http://schemas.microsoft.com/office/drawing/2014/main" id="{9407D39D-C48F-46F4-9ED1-EF60F5873561}"/>
                  </a:ext>
                </a:extLst>
              </p:cNvPr>
              <p:cNvSpPr/>
              <p:nvPr/>
            </p:nvSpPr>
            <p:spPr>
              <a:xfrm rot="10800000">
                <a:off x="708949" y="2976623"/>
                <a:ext cx="174971" cy="876782"/>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elay 29">
                <a:extLst>
                  <a:ext uri="{FF2B5EF4-FFF2-40B4-BE49-F238E27FC236}">
                    <a16:creationId xmlns:a16="http://schemas.microsoft.com/office/drawing/2014/main" id="{1678C16C-C572-486E-A97E-8243C20FE26C}"/>
                  </a:ext>
                </a:extLst>
              </p:cNvPr>
              <p:cNvSpPr/>
              <p:nvPr/>
            </p:nvSpPr>
            <p:spPr>
              <a:xfrm>
                <a:off x="3817619" y="3891023"/>
                <a:ext cx="129347"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FED98F4F-68C2-4C1E-BDDB-AFC59242AAED}"/>
                  </a:ext>
                </a:extLst>
              </p:cNvPr>
              <p:cNvSpPr/>
              <p:nvPr/>
            </p:nvSpPr>
            <p:spPr>
              <a:xfrm rot="10800000">
                <a:off x="708950" y="3891022"/>
                <a:ext cx="190210"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A1CC17D-6450-4CC2-9F80-3EEEA686E725}"/>
                  </a:ext>
                </a:extLst>
              </p:cNvPr>
              <p:cNvSpPr/>
              <p:nvPr/>
            </p:nvSpPr>
            <p:spPr>
              <a:xfrm>
                <a:off x="88392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361C74-275E-46F5-8D05-18C9A0A5AA80}"/>
                  </a:ext>
                </a:extLst>
              </p:cNvPr>
              <p:cNvSpPr/>
              <p:nvPr/>
            </p:nvSpPr>
            <p:spPr>
              <a:xfrm>
                <a:off x="371856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Process 33">
                <a:extLst>
                  <a:ext uri="{FF2B5EF4-FFF2-40B4-BE49-F238E27FC236}">
                    <a16:creationId xmlns:a16="http://schemas.microsoft.com/office/drawing/2014/main" id="{3DE0094F-DD38-46EB-B4A5-4E941416C73C}"/>
                  </a:ext>
                </a:extLst>
              </p:cNvPr>
              <p:cNvSpPr/>
              <p:nvPr/>
            </p:nvSpPr>
            <p:spPr>
              <a:xfrm>
                <a:off x="1524000" y="2438400"/>
                <a:ext cx="9144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Delay 34">
                <a:extLst>
                  <a:ext uri="{FF2B5EF4-FFF2-40B4-BE49-F238E27FC236}">
                    <a16:creationId xmlns:a16="http://schemas.microsoft.com/office/drawing/2014/main" id="{F935F4D2-C188-4BE8-9C58-387877403CA6}"/>
                  </a:ext>
                </a:extLst>
              </p:cNvPr>
              <p:cNvSpPr/>
              <p:nvPr/>
            </p:nvSpPr>
            <p:spPr>
              <a:xfrm>
                <a:off x="2446020" y="2438400"/>
                <a:ext cx="236220" cy="48006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Process 35">
                <a:extLst>
                  <a:ext uri="{FF2B5EF4-FFF2-40B4-BE49-F238E27FC236}">
                    <a16:creationId xmlns:a16="http://schemas.microsoft.com/office/drawing/2014/main" id="{29D9CE34-0471-453B-9A50-1BEF497F842B}"/>
                  </a:ext>
                </a:extLst>
              </p:cNvPr>
              <p:cNvSpPr/>
              <p:nvPr/>
            </p:nvSpPr>
            <p:spPr>
              <a:xfrm>
                <a:off x="1295400" y="2362200"/>
                <a:ext cx="3810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Terminator 36">
                <a:extLst>
                  <a:ext uri="{FF2B5EF4-FFF2-40B4-BE49-F238E27FC236}">
                    <a16:creationId xmlns:a16="http://schemas.microsoft.com/office/drawing/2014/main" id="{E91FB306-E7F9-4BB7-9240-A8E4A35B78F8}"/>
                  </a:ext>
                </a:extLst>
              </p:cNvPr>
              <p:cNvSpPr/>
              <p:nvPr/>
            </p:nvSpPr>
            <p:spPr>
              <a:xfrm>
                <a:off x="2590800" y="2529704"/>
                <a:ext cx="541020" cy="281015"/>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Process 37">
                <a:extLst>
                  <a:ext uri="{FF2B5EF4-FFF2-40B4-BE49-F238E27FC236}">
                    <a16:creationId xmlns:a16="http://schemas.microsoft.com/office/drawing/2014/main" id="{2BE2E077-4B9E-4A16-9B4A-46826D8D48FF}"/>
                  </a:ext>
                </a:extLst>
              </p:cNvPr>
              <p:cNvSpPr/>
              <p:nvPr/>
            </p:nvSpPr>
            <p:spPr>
              <a:xfrm>
                <a:off x="3047999" y="2529704"/>
                <a:ext cx="548835" cy="55556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Connector: Elbow 38">
                <a:extLst>
                  <a:ext uri="{FF2B5EF4-FFF2-40B4-BE49-F238E27FC236}">
                    <a16:creationId xmlns:a16="http://schemas.microsoft.com/office/drawing/2014/main" id="{29D37685-2DEA-4162-9F1B-1F0604216611}"/>
                  </a:ext>
                </a:extLst>
              </p:cNvPr>
              <p:cNvCxnSpPr>
                <a:cxnSpLocks/>
              </p:cNvCxnSpPr>
              <p:nvPr/>
            </p:nvCxnSpPr>
            <p:spPr>
              <a:xfrm rot="10800000" flipV="1">
                <a:off x="2300171" y="3992301"/>
                <a:ext cx="1183988" cy="443569"/>
              </a:xfrm>
              <a:prstGeom prst="bentConnector3">
                <a:avLst>
                  <a:gd name="adj1" fmla="val 5000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Flowchart: Process 39">
                <a:extLst>
                  <a:ext uri="{FF2B5EF4-FFF2-40B4-BE49-F238E27FC236}">
                    <a16:creationId xmlns:a16="http://schemas.microsoft.com/office/drawing/2014/main" id="{BA2545D0-8FA4-4C94-90B9-7F494EA44AFD}"/>
                  </a:ext>
                </a:extLst>
              </p:cNvPr>
              <p:cNvSpPr/>
              <p:nvPr/>
            </p:nvSpPr>
            <p:spPr>
              <a:xfrm>
                <a:off x="1143000" y="2840621"/>
                <a:ext cx="1073351" cy="1350379"/>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Terminator 40">
                <a:extLst>
                  <a:ext uri="{FF2B5EF4-FFF2-40B4-BE49-F238E27FC236}">
                    <a16:creationId xmlns:a16="http://schemas.microsoft.com/office/drawing/2014/main" id="{14ACAB48-5992-446D-A106-308CDD2A904C}"/>
                  </a:ext>
                </a:extLst>
              </p:cNvPr>
              <p:cNvSpPr/>
              <p:nvPr/>
            </p:nvSpPr>
            <p:spPr>
              <a:xfrm>
                <a:off x="2019300" y="3429000"/>
                <a:ext cx="76200" cy="162102"/>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Process 41">
                <a:extLst>
                  <a:ext uri="{FF2B5EF4-FFF2-40B4-BE49-F238E27FC236}">
                    <a16:creationId xmlns:a16="http://schemas.microsoft.com/office/drawing/2014/main" id="{6C7D6620-9C73-485C-84C2-E0CFB9923E36}"/>
                  </a:ext>
                </a:extLst>
              </p:cNvPr>
              <p:cNvSpPr/>
              <p:nvPr/>
            </p:nvSpPr>
            <p:spPr>
              <a:xfrm>
                <a:off x="1524000" y="3085268"/>
                <a:ext cx="298248" cy="15757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Direct Access Storage 42">
                <a:extLst>
                  <a:ext uri="{FF2B5EF4-FFF2-40B4-BE49-F238E27FC236}">
                    <a16:creationId xmlns:a16="http://schemas.microsoft.com/office/drawing/2014/main" id="{B0BE99A6-5166-4AA9-A769-877C6C3A47C1}"/>
                  </a:ext>
                </a:extLst>
              </p:cNvPr>
              <p:cNvSpPr/>
              <p:nvPr/>
            </p:nvSpPr>
            <p:spPr>
              <a:xfrm rot="10800000">
                <a:off x="582674" y="3079808"/>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irect Access Storage 43">
                <a:extLst>
                  <a:ext uri="{FF2B5EF4-FFF2-40B4-BE49-F238E27FC236}">
                    <a16:creationId xmlns:a16="http://schemas.microsoft.com/office/drawing/2014/main" id="{AD125D61-719D-441A-A0EC-CD995195E32C}"/>
                  </a:ext>
                </a:extLst>
              </p:cNvPr>
              <p:cNvSpPr/>
              <p:nvPr/>
            </p:nvSpPr>
            <p:spPr>
              <a:xfrm rot="10800000">
                <a:off x="606077" y="3471351"/>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Direct Access Storage 44">
                <a:extLst>
                  <a:ext uri="{FF2B5EF4-FFF2-40B4-BE49-F238E27FC236}">
                    <a16:creationId xmlns:a16="http://schemas.microsoft.com/office/drawing/2014/main" id="{E9AF3A13-8B03-4A50-BF90-5007A1DBA8E7}"/>
                  </a:ext>
                </a:extLst>
              </p:cNvPr>
              <p:cNvSpPr/>
              <p:nvPr/>
            </p:nvSpPr>
            <p:spPr>
              <a:xfrm>
                <a:off x="3886200" y="3992301"/>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Direct Access Storage 45">
                <a:extLst>
                  <a:ext uri="{FF2B5EF4-FFF2-40B4-BE49-F238E27FC236}">
                    <a16:creationId xmlns:a16="http://schemas.microsoft.com/office/drawing/2014/main" id="{319C4E0F-CFA2-4C47-8FFA-EB97E29D6B22}"/>
                  </a:ext>
                </a:extLst>
              </p:cNvPr>
              <p:cNvSpPr/>
              <p:nvPr/>
            </p:nvSpPr>
            <p:spPr>
              <a:xfrm>
                <a:off x="3892909" y="4259879"/>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Isosceles Triangle 43">
              <a:extLst>
                <a:ext uri="{FF2B5EF4-FFF2-40B4-BE49-F238E27FC236}">
                  <a16:creationId xmlns:a16="http://schemas.microsoft.com/office/drawing/2014/main" id="{E7AB439B-4952-4D9F-858C-DF580FBB1A0B}"/>
                </a:ext>
              </a:extLst>
            </p:cNvPr>
            <p:cNvSpPr/>
            <p:nvPr/>
          </p:nvSpPr>
          <p:spPr>
            <a:xfrm rot="5400000">
              <a:off x="7361286" y="3140655"/>
              <a:ext cx="138994" cy="142490"/>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rgbClr val="41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43">
              <a:extLst>
                <a:ext uri="{FF2B5EF4-FFF2-40B4-BE49-F238E27FC236}">
                  <a16:creationId xmlns:a16="http://schemas.microsoft.com/office/drawing/2014/main" id="{D0F9ED0C-5168-4CF4-9FE1-E9527EF1DCD2}"/>
                </a:ext>
              </a:extLst>
            </p:cNvPr>
            <p:cNvSpPr/>
            <p:nvPr/>
          </p:nvSpPr>
          <p:spPr>
            <a:xfrm rot="5400000">
              <a:off x="7353933" y="3150414"/>
              <a:ext cx="80490" cy="71337"/>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Isosceles Triangle 46">
            <a:extLst>
              <a:ext uri="{FF2B5EF4-FFF2-40B4-BE49-F238E27FC236}">
                <a16:creationId xmlns:a16="http://schemas.microsoft.com/office/drawing/2014/main" id="{4FF290C2-E45A-4FBA-A4E9-4D78B1644023}"/>
              </a:ext>
            </a:extLst>
          </p:cNvPr>
          <p:cNvSpPr/>
          <p:nvPr/>
        </p:nvSpPr>
        <p:spPr>
          <a:xfrm rot="5400000">
            <a:off x="10668829" y="4237743"/>
            <a:ext cx="258248" cy="276360"/>
          </a:xfrm>
          <a:prstGeom prst="triangle">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444C000-1C8E-42D0-8F1E-EA6BF4847302}"/>
              </a:ext>
            </a:extLst>
          </p:cNvPr>
          <p:cNvSpPr/>
          <p:nvPr/>
        </p:nvSpPr>
        <p:spPr>
          <a:xfrm>
            <a:off x="11083494" y="3896887"/>
            <a:ext cx="1010213" cy="461665"/>
          </a:xfrm>
          <a:prstGeom prst="rect">
            <a:avLst/>
          </a:prstGeom>
        </p:spPr>
        <p:txBody>
          <a:bodyPr wrap="none">
            <a:spAutoFit/>
          </a:bodyPr>
          <a:lstStyle/>
          <a:p>
            <a:r>
              <a:rPr lang="en-US" sz="2400" b="1" dirty="0">
                <a:solidFill>
                  <a:srgbClr val="A8252E"/>
                </a:solidFill>
                <a:cs typeface="Helvetica" panose="020B0604020202020204" pitchFamily="34" charset="0"/>
              </a:rPr>
              <a:t>145°F</a:t>
            </a:r>
          </a:p>
        </p:txBody>
      </p:sp>
      <p:cxnSp>
        <p:nvCxnSpPr>
          <p:cNvPr id="49" name="Straight Connector 48">
            <a:extLst>
              <a:ext uri="{FF2B5EF4-FFF2-40B4-BE49-F238E27FC236}">
                <a16:creationId xmlns:a16="http://schemas.microsoft.com/office/drawing/2014/main" id="{D1409F76-5DEA-471B-8070-181104FE93E9}"/>
              </a:ext>
            </a:extLst>
          </p:cNvPr>
          <p:cNvCxnSpPr>
            <a:cxnSpLocks/>
          </p:cNvCxnSpPr>
          <p:nvPr/>
        </p:nvCxnSpPr>
        <p:spPr>
          <a:xfrm flipH="1" flipV="1">
            <a:off x="6543156" y="4037261"/>
            <a:ext cx="5925" cy="690982"/>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AE41354-29E3-42CA-A09D-0E2581BF62EE}"/>
              </a:ext>
            </a:extLst>
          </p:cNvPr>
          <p:cNvSpPr/>
          <p:nvPr/>
        </p:nvSpPr>
        <p:spPr>
          <a:xfrm>
            <a:off x="4025175" y="3257955"/>
            <a:ext cx="838691" cy="461665"/>
          </a:xfrm>
          <a:prstGeom prst="rect">
            <a:avLst/>
          </a:prstGeom>
        </p:spPr>
        <p:txBody>
          <a:bodyPr wrap="none">
            <a:spAutoFit/>
          </a:bodyPr>
          <a:lstStyle/>
          <a:p>
            <a:r>
              <a:rPr lang="en-US" sz="2400" b="1" dirty="0">
                <a:solidFill>
                  <a:schemeClr val="accent4"/>
                </a:solidFill>
                <a:cs typeface="Helvetica" panose="020B0604020202020204" pitchFamily="34" charset="0"/>
              </a:rPr>
              <a:t>95°F</a:t>
            </a:r>
          </a:p>
        </p:txBody>
      </p:sp>
      <p:sp>
        <p:nvSpPr>
          <p:cNvPr id="51" name="Rectangle 50">
            <a:extLst>
              <a:ext uri="{FF2B5EF4-FFF2-40B4-BE49-F238E27FC236}">
                <a16:creationId xmlns:a16="http://schemas.microsoft.com/office/drawing/2014/main" id="{E3C3390E-6713-4C88-8A5D-4611150DA631}"/>
              </a:ext>
            </a:extLst>
          </p:cNvPr>
          <p:cNvSpPr/>
          <p:nvPr/>
        </p:nvSpPr>
        <p:spPr>
          <a:xfrm>
            <a:off x="4411484" y="4937978"/>
            <a:ext cx="2015296" cy="830997"/>
          </a:xfrm>
          <a:prstGeom prst="rect">
            <a:avLst/>
          </a:prstGeom>
        </p:spPr>
        <p:txBody>
          <a:bodyPr wrap="none">
            <a:spAutoFit/>
          </a:bodyPr>
          <a:lstStyle/>
          <a:p>
            <a:pPr algn="ctr"/>
            <a:r>
              <a:rPr lang="en-US" sz="2400" b="1" dirty="0">
                <a:solidFill>
                  <a:schemeClr val="accent1"/>
                </a:solidFill>
                <a:cs typeface="Helvetica" panose="020B0604020202020204" pitchFamily="34" charset="0"/>
              </a:rPr>
              <a:t>Intermediate</a:t>
            </a:r>
          </a:p>
          <a:p>
            <a:pPr algn="ctr"/>
            <a:r>
              <a:rPr lang="en-US" sz="2400" b="1" dirty="0">
                <a:solidFill>
                  <a:schemeClr val="accent1"/>
                </a:solidFill>
                <a:cs typeface="Helvetica" panose="020B0604020202020204" pitchFamily="34" charset="0"/>
              </a:rPr>
              <a:t>Loop</a:t>
            </a:r>
          </a:p>
        </p:txBody>
      </p:sp>
      <p:sp>
        <p:nvSpPr>
          <p:cNvPr id="52" name="Rectangle 51">
            <a:extLst>
              <a:ext uri="{FF2B5EF4-FFF2-40B4-BE49-F238E27FC236}">
                <a16:creationId xmlns:a16="http://schemas.microsoft.com/office/drawing/2014/main" id="{422CDF03-9FCF-448A-B133-6463E690E57E}"/>
              </a:ext>
            </a:extLst>
          </p:cNvPr>
          <p:cNvSpPr/>
          <p:nvPr/>
        </p:nvSpPr>
        <p:spPr>
          <a:xfrm>
            <a:off x="7407856" y="4937978"/>
            <a:ext cx="2846870" cy="461665"/>
          </a:xfrm>
          <a:prstGeom prst="rect">
            <a:avLst/>
          </a:prstGeom>
        </p:spPr>
        <p:txBody>
          <a:bodyPr wrap="none">
            <a:spAutoFit/>
          </a:bodyPr>
          <a:lstStyle/>
          <a:p>
            <a:r>
              <a:rPr lang="en-US" sz="2400" b="1" dirty="0">
                <a:solidFill>
                  <a:schemeClr val="accent1"/>
                </a:solidFill>
                <a:cs typeface="Helvetica" panose="020B0604020202020204" pitchFamily="34" charset="0"/>
              </a:rPr>
              <a:t>Water to Water HP</a:t>
            </a:r>
          </a:p>
        </p:txBody>
      </p:sp>
      <p:sp>
        <p:nvSpPr>
          <p:cNvPr id="53" name="Rectangle 52">
            <a:extLst>
              <a:ext uri="{FF2B5EF4-FFF2-40B4-BE49-F238E27FC236}">
                <a16:creationId xmlns:a16="http://schemas.microsoft.com/office/drawing/2014/main" id="{8352D4D2-31E7-4776-A42E-27070DD4D325}"/>
              </a:ext>
            </a:extLst>
          </p:cNvPr>
          <p:cNvSpPr/>
          <p:nvPr/>
        </p:nvSpPr>
        <p:spPr>
          <a:xfrm>
            <a:off x="575442" y="4968999"/>
            <a:ext cx="2509661" cy="461665"/>
          </a:xfrm>
          <a:prstGeom prst="rect">
            <a:avLst/>
          </a:prstGeom>
        </p:spPr>
        <p:txBody>
          <a:bodyPr wrap="none">
            <a:spAutoFit/>
          </a:bodyPr>
          <a:lstStyle/>
          <a:p>
            <a:r>
              <a:rPr lang="en-US" sz="2400" b="1" dirty="0">
                <a:solidFill>
                  <a:schemeClr val="accent1"/>
                </a:solidFill>
                <a:cs typeface="Helvetica" panose="020B0604020202020204" pitchFamily="34" charset="0"/>
              </a:rPr>
              <a:t>Air to Water HP </a:t>
            </a:r>
          </a:p>
        </p:txBody>
      </p:sp>
      <p:sp>
        <p:nvSpPr>
          <p:cNvPr id="55" name="Rectangle 54">
            <a:extLst>
              <a:ext uri="{FF2B5EF4-FFF2-40B4-BE49-F238E27FC236}">
                <a16:creationId xmlns:a16="http://schemas.microsoft.com/office/drawing/2014/main" id="{0F707FB1-8AA4-4D68-ACC4-D0DCFEE7FDFD}"/>
              </a:ext>
            </a:extLst>
          </p:cNvPr>
          <p:cNvSpPr/>
          <p:nvPr/>
        </p:nvSpPr>
        <p:spPr>
          <a:xfrm>
            <a:off x="9366180" y="3208397"/>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ooter Placeholder 3">
            <a:extLst>
              <a:ext uri="{FF2B5EF4-FFF2-40B4-BE49-F238E27FC236}">
                <a16:creationId xmlns:a16="http://schemas.microsoft.com/office/drawing/2014/main" id="{F614A7FC-7F10-6637-1E2E-1385ECBC4D38}"/>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47958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DBF29-4324-43B8-8715-51847FCE4369}"/>
              </a:ext>
            </a:extLst>
          </p:cNvPr>
          <p:cNvSpPr>
            <a:spLocks noGrp="1"/>
          </p:cNvSpPr>
          <p:nvPr>
            <p:ph type="title"/>
          </p:nvPr>
        </p:nvSpPr>
        <p:spPr/>
        <p:txBody>
          <a:bodyPr>
            <a:noAutofit/>
          </a:bodyPr>
          <a:lstStyle/>
          <a:p>
            <a:r>
              <a:rPr lang="en-US" dirty="0"/>
              <a:t>Geothermal District Heating &amp; Cooling</a:t>
            </a:r>
          </a:p>
        </p:txBody>
      </p:sp>
      <p:sp>
        <p:nvSpPr>
          <p:cNvPr id="9" name="Content Placeholder 1">
            <a:extLst>
              <a:ext uri="{FF2B5EF4-FFF2-40B4-BE49-F238E27FC236}">
                <a16:creationId xmlns:a16="http://schemas.microsoft.com/office/drawing/2014/main" id="{47D72773-5111-1BE1-2475-1395A87CACE6}"/>
              </a:ext>
            </a:extLst>
          </p:cNvPr>
          <p:cNvSpPr>
            <a:spLocks noGrp="1"/>
          </p:cNvSpPr>
          <p:nvPr>
            <p:ph idx="1"/>
          </p:nvPr>
        </p:nvSpPr>
        <p:spPr>
          <a:xfrm>
            <a:off x="254011" y="1078236"/>
            <a:ext cx="3309982" cy="5162700"/>
          </a:xfrm>
        </p:spPr>
        <p:txBody>
          <a:bodyPr>
            <a:noAutofit/>
          </a:bodyPr>
          <a:lstStyle/>
          <a:p>
            <a:r>
              <a:rPr lang="en-US" sz="2000" dirty="0">
                <a:latin typeface="+mn-lt"/>
              </a:rPr>
              <a:t>Avoids air source heat pump challenges</a:t>
            </a:r>
          </a:p>
          <a:p>
            <a:r>
              <a:rPr lang="en-US" sz="2000" dirty="0">
                <a:latin typeface="+mn-lt"/>
              </a:rPr>
              <a:t>Shares heat between buildings</a:t>
            </a:r>
          </a:p>
          <a:p>
            <a:r>
              <a:rPr lang="en-US" sz="2000" dirty="0">
                <a:latin typeface="+mn-lt"/>
              </a:rPr>
              <a:t>Could combine with data centers for heating</a:t>
            </a:r>
          </a:p>
          <a:p>
            <a:r>
              <a:rPr lang="en-US" sz="2000" i="0" dirty="0">
                <a:effectLst/>
                <a:latin typeface="+mn-lt"/>
              </a:rPr>
              <a:t>Potential f</a:t>
            </a:r>
            <a:r>
              <a:rPr lang="en-US" sz="2000" dirty="0">
                <a:latin typeface="+mn-lt"/>
              </a:rPr>
              <a:t>unding:</a:t>
            </a:r>
          </a:p>
          <a:p>
            <a:pPr lvl="1"/>
            <a:r>
              <a:rPr lang="en-US" sz="2000" dirty="0">
                <a:latin typeface="+mn-lt"/>
              </a:rPr>
              <a:t>Utility incentives</a:t>
            </a:r>
          </a:p>
          <a:p>
            <a:pPr lvl="1"/>
            <a:r>
              <a:rPr lang="en-US" sz="2000" dirty="0">
                <a:latin typeface="+mn-lt"/>
              </a:rPr>
              <a:t>Tax credits</a:t>
            </a:r>
          </a:p>
          <a:p>
            <a:pPr lvl="1"/>
            <a:r>
              <a:rPr lang="en-US" sz="2000" dirty="0">
                <a:latin typeface="+mn-lt"/>
              </a:rPr>
              <a:t>DOE programs</a:t>
            </a:r>
          </a:p>
        </p:txBody>
      </p:sp>
      <p:sp>
        <p:nvSpPr>
          <p:cNvPr id="2" name="Footer Placeholder 3">
            <a:extLst>
              <a:ext uri="{FF2B5EF4-FFF2-40B4-BE49-F238E27FC236}">
                <a16:creationId xmlns:a16="http://schemas.microsoft.com/office/drawing/2014/main" id="{10320BF0-2D78-177C-8547-063FD20813ED}"/>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4" name="Picture 3">
            <a:extLst>
              <a:ext uri="{FF2B5EF4-FFF2-40B4-BE49-F238E27FC236}">
                <a16:creationId xmlns:a16="http://schemas.microsoft.com/office/drawing/2014/main" id="{BC33F28E-1714-06E8-90E9-1E89F57AF7E1}"/>
              </a:ext>
            </a:extLst>
          </p:cNvPr>
          <p:cNvPicPr>
            <a:picLocks noChangeAspect="1"/>
          </p:cNvPicPr>
          <p:nvPr/>
        </p:nvPicPr>
        <p:blipFill>
          <a:blip r:embed="rId3"/>
          <a:stretch>
            <a:fillRect/>
          </a:stretch>
        </p:blipFill>
        <p:spPr>
          <a:xfrm>
            <a:off x="3605265" y="1169423"/>
            <a:ext cx="8332724" cy="4364602"/>
          </a:xfrm>
          <a:prstGeom prst="rect">
            <a:avLst/>
          </a:prstGeom>
        </p:spPr>
      </p:pic>
    </p:spTree>
    <p:extLst>
      <p:ext uri="{BB962C8B-B14F-4D97-AF65-F5344CB8AC3E}">
        <p14:creationId xmlns:p14="http://schemas.microsoft.com/office/powerpoint/2010/main" val="32949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B64BDD-8E57-5F68-3285-52EDF153A720}"/>
              </a:ext>
            </a:extLst>
          </p:cNvPr>
          <p:cNvSpPr>
            <a:spLocks noGrp="1"/>
          </p:cNvSpPr>
          <p:nvPr>
            <p:ph type="ctrTitle"/>
          </p:nvPr>
        </p:nvSpPr>
        <p:spPr/>
        <p:txBody>
          <a:bodyPr/>
          <a:lstStyle/>
          <a:p>
            <a:r>
              <a:rPr lang="en-US" dirty="0"/>
              <a:t>Load Reduction through ventilation optimization</a:t>
            </a:r>
          </a:p>
        </p:txBody>
      </p:sp>
      <p:sp>
        <p:nvSpPr>
          <p:cNvPr id="2" name="Footer Placeholder 3">
            <a:extLst>
              <a:ext uri="{FF2B5EF4-FFF2-40B4-BE49-F238E27FC236}">
                <a16:creationId xmlns:a16="http://schemas.microsoft.com/office/drawing/2014/main" id="{BA6A2246-6914-2165-1A58-56F90712A321}"/>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9092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73B-079A-7215-757D-FE4A8368A1C9}"/>
              </a:ext>
            </a:extLst>
          </p:cNvPr>
          <p:cNvSpPr>
            <a:spLocks noGrp="1"/>
          </p:cNvSpPr>
          <p:nvPr>
            <p:ph type="title"/>
          </p:nvPr>
        </p:nvSpPr>
        <p:spPr/>
        <p:txBody>
          <a:bodyPr>
            <a:normAutofit fontScale="90000"/>
          </a:bodyPr>
          <a:lstStyle/>
          <a:p>
            <a:r>
              <a:rPr lang="en-US"/>
              <a:t>IAQ &amp; Energy: A Balancing Act</a:t>
            </a:r>
          </a:p>
        </p:txBody>
      </p:sp>
      <p:sp>
        <p:nvSpPr>
          <p:cNvPr id="4" name="Footer Placeholder 3">
            <a:extLst>
              <a:ext uri="{FF2B5EF4-FFF2-40B4-BE49-F238E27FC236}">
                <a16:creationId xmlns:a16="http://schemas.microsoft.com/office/drawing/2014/main" id="{E42A1DBB-6117-06C8-03EE-5E7B13F59121}"/>
              </a:ext>
            </a:extLst>
          </p:cNvPr>
          <p:cNvSpPr>
            <a:spLocks noGrp="1"/>
          </p:cNvSpPr>
          <p:nvPr>
            <p:ph type="ftr" sz="quarter" idx="3"/>
          </p:nvPr>
        </p:nvSpPr>
        <p:spPr/>
        <p:txBody>
          <a:bodyPr/>
          <a:lstStyle/>
          <a:p>
            <a:r>
              <a:rPr lang="en-US"/>
              <a:t>© 2024 Daikin Applied</a:t>
            </a:r>
          </a:p>
        </p:txBody>
      </p:sp>
      <p:graphicFrame>
        <p:nvGraphicFramePr>
          <p:cNvPr id="7" name="Diagram 6">
            <a:extLst>
              <a:ext uri="{FF2B5EF4-FFF2-40B4-BE49-F238E27FC236}">
                <a16:creationId xmlns:a16="http://schemas.microsoft.com/office/drawing/2014/main" id="{3EF2DC4F-7F15-A049-14E0-CE1BBF1A4CA8}"/>
              </a:ext>
            </a:extLst>
          </p:cNvPr>
          <p:cNvGraphicFramePr/>
          <p:nvPr/>
        </p:nvGraphicFramePr>
        <p:xfrm>
          <a:off x="2040817" y="682724"/>
          <a:ext cx="7651531" cy="4943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494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73B-079A-7215-757D-FE4A8368A1C9}"/>
              </a:ext>
            </a:extLst>
          </p:cNvPr>
          <p:cNvSpPr>
            <a:spLocks noGrp="1"/>
          </p:cNvSpPr>
          <p:nvPr>
            <p:ph type="title"/>
          </p:nvPr>
        </p:nvSpPr>
        <p:spPr/>
        <p:txBody>
          <a:bodyPr>
            <a:normAutofit fontScale="90000"/>
          </a:bodyPr>
          <a:lstStyle/>
          <a:p>
            <a:r>
              <a:rPr lang="en-US"/>
              <a:t>IAQ &amp; Energy: A Balancing Act</a:t>
            </a:r>
          </a:p>
        </p:txBody>
      </p:sp>
      <p:sp>
        <p:nvSpPr>
          <p:cNvPr id="4" name="Footer Placeholder 3">
            <a:extLst>
              <a:ext uri="{FF2B5EF4-FFF2-40B4-BE49-F238E27FC236}">
                <a16:creationId xmlns:a16="http://schemas.microsoft.com/office/drawing/2014/main" id="{E42A1DBB-6117-06C8-03EE-5E7B13F59121}"/>
              </a:ext>
            </a:extLst>
          </p:cNvPr>
          <p:cNvSpPr>
            <a:spLocks noGrp="1"/>
          </p:cNvSpPr>
          <p:nvPr>
            <p:ph type="ftr" sz="quarter" idx="3"/>
          </p:nvPr>
        </p:nvSpPr>
        <p:spPr/>
        <p:txBody>
          <a:bodyPr/>
          <a:lstStyle/>
          <a:p>
            <a:r>
              <a:rPr lang="en-US"/>
              <a:t>© 2024 Daikin Applied</a:t>
            </a:r>
          </a:p>
        </p:txBody>
      </p:sp>
      <p:sp>
        <p:nvSpPr>
          <p:cNvPr id="10" name="Rectangle: Rounded Corners 9">
            <a:extLst>
              <a:ext uri="{FF2B5EF4-FFF2-40B4-BE49-F238E27FC236}">
                <a16:creationId xmlns:a16="http://schemas.microsoft.com/office/drawing/2014/main" id="{2D6B61F9-7529-1071-7767-C3D5E0633006}"/>
              </a:ext>
            </a:extLst>
          </p:cNvPr>
          <p:cNvSpPr/>
          <p:nvPr/>
        </p:nvSpPr>
        <p:spPr>
          <a:xfrm>
            <a:off x="1947129" y="5911855"/>
            <a:ext cx="7838907" cy="785260"/>
          </a:xfrm>
          <a:prstGeom prst="roundRect">
            <a:avLst/>
          </a:prstGeom>
          <a:solidFill>
            <a:srgbClr val="0097E0"/>
          </a:solidFill>
          <a:ln w="317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21920" tIns="121920" rIns="121920" bIns="121920" rtlCol="0" anchor="ctr">
            <a:noAutofit/>
          </a:bodyPr>
          <a:lstStyle/>
          <a:p>
            <a:pPr algn="ctr">
              <a:spcAft>
                <a:spcPts val="533"/>
              </a:spcAft>
            </a:pPr>
            <a:r>
              <a:rPr lang="en-US" sz="2133" b="1">
                <a:solidFill>
                  <a:schemeClr val="bg1"/>
                </a:solidFill>
              </a:rPr>
              <a:t>Achieve a Better Balance</a:t>
            </a:r>
          </a:p>
          <a:p>
            <a:pPr algn="ctr">
              <a:spcAft>
                <a:spcPts val="533"/>
              </a:spcAft>
            </a:pPr>
            <a:r>
              <a:rPr lang="en-US" sz="2133" b="1">
                <a:solidFill>
                  <a:schemeClr val="bg1"/>
                </a:solidFill>
              </a:rPr>
              <a:t>Between IAQ and Energy Performance</a:t>
            </a:r>
          </a:p>
        </p:txBody>
      </p:sp>
      <p:graphicFrame>
        <p:nvGraphicFramePr>
          <p:cNvPr id="11" name="Diagram 10">
            <a:extLst>
              <a:ext uri="{FF2B5EF4-FFF2-40B4-BE49-F238E27FC236}">
                <a16:creationId xmlns:a16="http://schemas.microsoft.com/office/drawing/2014/main" id="{86BDBA50-102E-FC36-590F-A2E8E73C8983}"/>
              </a:ext>
            </a:extLst>
          </p:cNvPr>
          <p:cNvGraphicFramePr/>
          <p:nvPr/>
        </p:nvGraphicFramePr>
        <p:xfrm>
          <a:off x="2040817" y="786003"/>
          <a:ext cx="7651531" cy="4943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611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pic>
        <p:nvPicPr>
          <p:cNvPr id="7" name="Picture 6">
            <a:extLst>
              <a:ext uri="{FF2B5EF4-FFF2-40B4-BE49-F238E27FC236}">
                <a16:creationId xmlns:a16="http://schemas.microsoft.com/office/drawing/2014/main" id="{B9696ED2-044D-4778-C490-FF5F2148D1FA}"/>
              </a:ext>
            </a:extLst>
          </p:cNvPr>
          <p:cNvPicPr>
            <a:picLocks noChangeAspect="1"/>
          </p:cNvPicPr>
          <p:nvPr/>
        </p:nvPicPr>
        <p:blipFill rotWithShape="1">
          <a:blip r:embed="rId4"/>
          <a:srcRect l="1291" t="2087" r="3018"/>
          <a:stretch/>
        </p:blipFill>
        <p:spPr>
          <a:xfrm>
            <a:off x="97970" y="2645229"/>
            <a:ext cx="11798189" cy="1770290"/>
          </a:xfrm>
          <a:prstGeom prst="rect">
            <a:avLst/>
          </a:prstGeom>
        </p:spPr>
      </p:pic>
    </p:spTree>
    <p:custDataLst>
      <p:tags r:id="rId1"/>
    </p:custDataLst>
    <p:extLst>
      <p:ext uri="{BB962C8B-B14F-4D97-AF65-F5344CB8AC3E}">
        <p14:creationId xmlns:p14="http://schemas.microsoft.com/office/powerpoint/2010/main" val="223850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0.00486 L 2.91667E-6 -0.28588 " pathEditMode="relative" rAng="0" ptsTypes="AA">
                                      <p:cBhvr>
                                        <p:cTn id="6" dur="2000" fill="hold"/>
                                        <p:tgtEl>
                                          <p:spTgt spid="7"/>
                                        </p:tgtEl>
                                        <p:attrNameLst>
                                          <p:attrName>ppt_x</p:attrName>
                                          <p:attrName>ppt_y</p:attrName>
                                        </p:attrNameLst>
                                      </p:cBhvr>
                                      <p:rCtr x="0" y="-1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D41B-B5B0-E94A-8E4C-06253D6E1F3B}"/>
              </a:ext>
            </a:extLst>
          </p:cNvPr>
          <p:cNvSpPr>
            <a:spLocks noGrp="1"/>
          </p:cNvSpPr>
          <p:nvPr>
            <p:ph type="title"/>
          </p:nvPr>
        </p:nvSpPr>
        <p:spPr/>
        <p:txBody>
          <a:bodyPr/>
          <a:lstStyle/>
          <a:p>
            <a:r>
              <a:rPr lang="en-US" dirty="0"/>
              <a:t>IAQP: </a:t>
            </a:r>
            <a:r>
              <a:rPr lang="en-US" b="0" dirty="0"/>
              <a:t>More Outside Air = More Carbon Emissions and Cost</a:t>
            </a:r>
            <a:endParaRPr lang="en-US" dirty="0"/>
          </a:p>
        </p:txBody>
      </p:sp>
      <p:sp>
        <p:nvSpPr>
          <p:cNvPr id="4" name="Footer Placeholder 3">
            <a:extLst>
              <a:ext uri="{FF2B5EF4-FFF2-40B4-BE49-F238E27FC236}">
                <a16:creationId xmlns:a16="http://schemas.microsoft.com/office/drawing/2014/main" id="{37216C6F-9258-D245-91B4-B7A34FEB863E}"/>
              </a:ext>
            </a:extLst>
          </p:cNvPr>
          <p:cNvSpPr>
            <a:spLocks noGrp="1"/>
          </p:cNvSpPr>
          <p:nvPr>
            <p:ph type="ftr" sz="quarter" idx="4294967295"/>
          </p:nvPr>
        </p:nvSpPr>
        <p:spPr>
          <a:xfrm>
            <a:off x="295845" y="6457014"/>
            <a:ext cx="4351704" cy="365125"/>
          </a:xfrm>
          <a:prstGeom prst="rect">
            <a:avLst/>
          </a:prstGeom>
        </p:spPr>
        <p:txBody>
          <a:bodyPr vert="horz" lIns="121920" tIns="60960" rIns="121920" bIns="60960" rtlCol="0" anchor="ctr"/>
          <a:lstStyle>
            <a:defPPr>
              <a:defRPr lang="en-US"/>
            </a:defPPr>
            <a:lvl1pPr marL="0" algn="l" defTabSz="1219170" rtl="0" eaLnBrk="1" latinLnBrk="0" hangingPunct="1">
              <a:defRPr sz="800" kern="1200">
                <a:solidFill>
                  <a:srgbClr val="555555"/>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 2025 Daikin Applied</a:t>
            </a:r>
          </a:p>
        </p:txBody>
      </p:sp>
      <p:sp>
        <p:nvSpPr>
          <p:cNvPr id="11" name="Content Placeholder 3">
            <a:extLst>
              <a:ext uri="{FF2B5EF4-FFF2-40B4-BE49-F238E27FC236}">
                <a16:creationId xmlns:a16="http://schemas.microsoft.com/office/drawing/2014/main" id="{81FEE247-AB03-324F-A5D4-2CCEDA447DB5}"/>
              </a:ext>
            </a:extLst>
          </p:cNvPr>
          <p:cNvSpPr txBox="1">
            <a:spLocks/>
          </p:cNvSpPr>
          <p:nvPr/>
        </p:nvSpPr>
        <p:spPr>
          <a:xfrm>
            <a:off x="7375382" y="2113742"/>
            <a:ext cx="4651359" cy="3423648"/>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Larger and more expensive HVAC systems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Higher energy use and carbon emissions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Increased operating costs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What if the outside air is polluted? </a:t>
            </a:r>
          </a:p>
        </p:txBody>
      </p:sp>
      <p:sp>
        <p:nvSpPr>
          <p:cNvPr id="13" name="Content Placeholder 3">
            <a:extLst>
              <a:ext uri="{FF2B5EF4-FFF2-40B4-BE49-F238E27FC236}">
                <a16:creationId xmlns:a16="http://schemas.microsoft.com/office/drawing/2014/main" id="{03B66A4B-BDEF-C14F-8D75-CDC3DC0CB3D4}"/>
              </a:ext>
            </a:extLst>
          </p:cNvPr>
          <p:cNvSpPr txBox="1">
            <a:spLocks/>
          </p:cNvSpPr>
          <p:nvPr/>
        </p:nvSpPr>
        <p:spPr>
          <a:xfrm>
            <a:off x="458069" y="1014044"/>
            <a:ext cx="6273837" cy="658763"/>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400" b="1" dirty="0">
                <a:solidFill>
                  <a:schemeClr val="accent1"/>
                </a:solidFill>
                <a:latin typeface="+mn-lt"/>
              </a:rPr>
              <a:t>How buildings ensure good indoor air quality today…</a:t>
            </a:r>
          </a:p>
          <a:p>
            <a:pPr marL="0" indent="0">
              <a:buNone/>
            </a:pPr>
            <a:endParaRPr lang="en-US" sz="2400" b="1" dirty="0">
              <a:solidFill>
                <a:schemeClr val="accent1"/>
              </a:solidFill>
              <a:latin typeface="+mn-lt"/>
            </a:endParaRPr>
          </a:p>
        </p:txBody>
      </p:sp>
      <p:sp>
        <p:nvSpPr>
          <p:cNvPr id="14" name="Content Placeholder 3">
            <a:extLst>
              <a:ext uri="{FF2B5EF4-FFF2-40B4-BE49-F238E27FC236}">
                <a16:creationId xmlns:a16="http://schemas.microsoft.com/office/drawing/2014/main" id="{578904E2-54D7-5542-A408-26EADFBE6805}"/>
              </a:ext>
            </a:extLst>
          </p:cNvPr>
          <p:cNvSpPr txBox="1">
            <a:spLocks/>
          </p:cNvSpPr>
          <p:nvPr/>
        </p:nvSpPr>
        <p:spPr>
          <a:xfrm>
            <a:off x="7375382" y="1014044"/>
            <a:ext cx="4489136" cy="662607"/>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400" b="1" dirty="0">
                <a:solidFill>
                  <a:schemeClr val="accent1"/>
                </a:solidFill>
                <a:latin typeface="+mn-lt"/>
              </a:rPr>
              <a:t>…results in higher emissions &amp; more cost</a:t>
            </a:r>
          </a:p>
        </p:txBody>
      </p:sp>
      <p:sp>
        <p:nvSpPr>
          <p:cNvPr id="15" name="Isosceles Triangle 6">
            <a:extLst>
              <a:ext uri="{FF2B5EF4-FFF2-40B4-BE49-F238E27FC236}">
                <a16:creationId xmlns:a16="http://schemas.microsoft.com/office/drawing/2014/main" id="{A3B4841C-0BF7-6247-A395-BDB9FFCCD079}"/>
              </a:ext>
            </a:extLst>
          </p:cNvPr>
          <p:cNvSpPr/>
          <p:nvPr/>
        </p:nvSpPr>
        <p:spPr>
          <a:xfrm rot="5400000">
            <a:off x="4602275" y="3411685"/>
            <a:ext cx="3773187" cy="412663"/>
          </a:xfrm>
          <a:prstGeom prst="triangle">
            <a:avLst>
              <a:gd name="adj" fmla="val 5049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 name="Content Placeholder 5">
            <a:extLst>
              <a:ext uri="{FF2B5EF4-FFF2-40B4-BE49-F238E27FC236}">
                <a16:creationId xmlns:a16="http://schemas.microsoft.com/office/drawing/2014/main" id="{C1E042C4-5DEF-44E2-9230-7B9E5A65C498}"/>
              </a:ext>
            </a:extLst>
          </p:cNvPr>
          <p:cNvSpPr>
            <a:spLocks noGrp="1"/>
          </p:cNvSpPr>
          <p:nvPr>
            <p:ph sz="quarter" idx="10"/>
          </p:nvPr>
        </p:nvSpPr>
        <p:spPr>
          <a:xfrm>
            <a:off x="296341" y="5758876"/>
            <a:ext cx="11599317" cy="810773"/>
          </a:xfrm>
        </p:spPr>
        <p:txBody>
          <a:bodyPr/>
          <a:lstStyle/>
          <a:p>
            <a:r>
              <a:rPr lang="en-US" sz="2400" dirty="0"/>
              <a:t>Relying on only outside air ventilation to deliver good indoor air quality is energy intensive and costly in many climates </a:t>
            </a:r>
          </a:p>
        </p:txBody>
      </p:sp>
      <p:graphicFrame>
        <p:nvGraphicFramePr>
          <p:cNvPr id="22" name="Content Placeholder 10">
            <a:extLst>
              <a:ext uri="{FF2B5EF4-FFF2-40B4-BE49-F238E27FC236}">
                <a16:creationId xmlns:a16="http://schemas.microsoft.com/office/drawing/2014/main" id="{00A29493-0F33-8A88-EC25-5FEBD0D54650}"/>
              </a:ext>
            </a:extLst>
          </p:cNvPr>
          <p:cNvGraphicFramePr>
            <a:graphicFrameLocks/>
          </p:cNvGraphicFramePr>
          <p:nvPr/>
        </p:nvGraphicFramePr>
        <p:xfrm>
          <a:off x="536865" y="2113742"/>
          <a:ext cx="5252820" cy="39625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22A99749-9695-5DA6-5419-42F0D72072F8}"/>
              </a:ext>
            </a:extLst>
          </p:cNvPr>
          <p:cNvSpPr txBox="1"/>
          <p:nvPr/>
        </p:nvSpPr>
        <p:spPr>
          <a:xfrm rot="19980490">
            <a:off x="542636" y="2592101"/>
            <a:ext cx="2856800" cy="584775"/>
          </a:xfrm>
          <a:prstGeom prst="rect">
            <a:avLst/>
          </a:prstGeom>
          <a:noFill/>
        </p:spPr>
        <p:txBody>
          <a:bodyPr wrap="square" rtlCol="0">
            <a:spAutoFit/>
          </a:bodyPr>
          <a:lstStyle/>
          <a:p>
            <a:r>
              <a:rPr lang="en-US" sz="1600" dirty="0">
                <a:solidFill>
                  <a:prstClr val="black"/>
                </a:solidFill>
                <a:latin typeface="Calibri" panose="020F0502020204030204"/>
              </a:rPr>
              <a:t>More conditioned outside </a:t>
            </a:r>
            <a:br>
              <a:rPr lang="en-US" sz="1600" dirty="0">
                <a:solidFill>
                  <a:prstClr val="black"/>
                </a:solidFill>
                <a:latin typeface="Calibri" panose="020F0502020204030204"/>
              </a:rPr>
            </a:br>
            <a:r>
              <a:rPr lang="en-US" sz="1600" dirty="0">
                <a:solidFill>
                  <a:prstClr val="black"/>
                </a:solidFill>
                <a:latin typeface="Calibri" panose="020F0502020204030204"/>
              </a:rPr>
              <a:t>air to “refresh” indoor air</a:t>
            </a:r>
          </a:p>
        </p:txBody>
      </p:sp>
      <p:cxnSp>
        <p:nvCxnSpPr>
          <p:cNvPr id="25" name="Straight Arrow Connector 24">
            <a:extLst>
              <a:ext uri="{FF2B5EF4-FFF2-40B4-BE49-F238E27FC236}">
                <a16:creationId xmlns:a16="http://schemas.microsoft.com/office/drawing/2014/main" id="{C1427FEC-4A11-E9AD-6340-7BFAD3CCBAC4}"/>
              </a:ext>
            </a:extLst>
          </p:cNvPr>
          <p:cNvCxnSpPr>
            <a:cxnSpLocks/>
          </p:cNvCxnSpPr>
          <p:nvPr/>
        </p:nvCxnSpPr>
        <p:spPr>
          <a:xfrm flipV="1">
            <a:off x="862349" y="2040654"/>
            <a:ext cx="3471715" cy="1791749"/>
          </a:xfrm>
          <a:prstGeom prst="straightConnector1">
            <a:avLst/>
          </a:prstGeom>
          <a:noFill/>
          <a:ln w="12700" cap="flat" cmpd="sng" algn="ctr">
            <a:solidFill>
              <a:srgbClr val="44546A"/>
            </a:solidFill>
            <a:prstDash val="solid"/>
            <a:miter lim="800000"/>
            <a:tailEnd type="triangle"/>
          </a:ln>
          <a:effectLst/>
        </p:spPr>
      </p:cxnSp>
      <p:cxnSp>
        <p:nvCxnSpPr>
          <p:cNvPr id="26" name="Straight Arrow Connector 25">
            <a:extLst>
              <a:ext uri="{FF2B5EF4-FFF2-40B4-BE49-F238E27FC236}">
                <a16:creationId xmlns:a16="http://schemas.microsoft.com/office/drawing/2014/main" id="{C7024B1A-C335-08C0-E8EC-9EF4BB246D95}"/>
              </a:ext>
            </a:extLst>
          </p:cNvPr>
          <p:cNvCxnSpPr>
            <a:cxnSpLocks/>
          </p:cNvCxnSpPr>
          <p:nvPr/>
        </p:nvCxnSpPr>
        <p:spPr>
          <a:xfrm flipV="1">
            <a:off x="539632" y="1681416"/>
            <a:ext cx="0" cy="3279443"/>
          </a:xfrm>
          <a:prstGeom prst="straightConnector1">
            <a:avLst/>
          </a:prstGeom>
          <a:noFill/>
          <a:ln w="25400" cap="flat" cmpd="sng" algn="ctr">
            <a:solidFill>
              <a:srgbClr val="44546A"/>
            </a:solidFill>
            <a:prstDash val="solid"/>
            <a:miter lim="800000"/>
            <a:tailEnd type="triangle"/>
          </a:ln>
          <a:effectLst/>
        </p:spPr>
      </p:cxnSp>
      <p:sp>
        <p:nvSpPr>
          <p:cNvPr id="27" name="TextBox 26">
            <a:extLst>
              <a:ext uri="{FF2B5EF4-FFF2-40B4-BE49-F238E27FC236}">
                <a16:creationId xmlns:a16="http://schemas.microsoft.com/office/drawing/2014/main" id="{AC385A51-9A39-6A6E-E825-4FAA4A1DD113}"/>
              </a:ext>
            </a:extLst>
          </p:cNvPr>
          <p:cNvSpPr txBox="1"/>
          <p:nvPr/>
        </p:nvSpPr>
        <p:spPr>
          <a:xfrm>
            <a:off x="458069" y="5287858"/>
            <a:ext cx="5126652" cy="338554"/>
          </a:xfrm>
          <a:prstGeom prst="rect">
            <a:avLst/>
          </a:prstGeom>
          <a:noFill/>
        </p:spPr>
        <p:txBody>
          <a:bodyPr wrap="square" rtlCol="0">
            <a:spAutoFit/>
          </a:bodyPr>
          <a:lstStyle/>
          <a:p>
            <a:pPr algn="r"/>
            <a:r>
              <a:rPr lang="en-US" sz="1600" dirty="0">
                <a:solidFill>
                  <a:prstClr val="black"/>
                </a:solidFill>
                <a:latin typeface="Calibri" panose="020F0502020204030204"/>
              </a:rPr>
              <a:t>Better indoor air quality</a:t>
            </a:r>
          </a:p>
        </p:txBody>
      </p:sp>
      <p:cxnSp>
        <p:nvCxnSpPr>
          <p:cNvPr id="28" name="Straight Arrow Connector 27">
            <a:extLst>
              <a:ext uri="{FF2B5EF4-FFF2-40B4-BE49-F238E27FC236}">
                <a16:creationId xmlns:a16="http://schemas.microsoft.com/office/drawing/2014/main" id="{B9C90EF0-230F-202E-82C1-2138EAD4EB5F}"/>
              </a:ext>
            </a:extLst>
          </p:cNvPr>
          <p:cNvCxnSpPr>
            <a:cxnSpLocks/>
          </p:cNvCxnSpPr>
          <p:nvPr/>
        </p:nvCxnSpPr>
        <p:spPr>
          <a:xfrm>
            <a:off x="536725" y="5317190"/>
            <a:ext cx="5047996" cy="0"/>
          </a:xfrm>
          <a:prstGeom prst="straightConnector1">
            <a:avLst/>
          </a:prstGeom>
          <a:noFill/>
          <a:ln w="25400" cap="flat" cmpd="sng" algn="ctr">
            <a:solidFill>
              <a:srgbClr val="44546A"/>
            </a:solidFill>
            <a:prstDash val="solid"/>
            <a:miter lim="800000"/>
            <a:tailEnd type="triangle"/>
          </a:ln>
          <a:effectLst/>
        </p:spPr>
      </p:cxnSp>
    </p:spTree>
    <p:extLst>
      <p:ext uri="{BB962C8B-B14F-4D97-AF65-F5344CB8AC3E}">
        <p14:creationId xmlns:p14="http://schemas.microsoft.com/office/powerpoint/2010/main" val="35597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t>ASHRAE Allows for Less Outside Air with Air Scrubbing</a:t>
            </a:r>
            <a:endParaRPr lang="en-US" b="0" dirty="0">
              <a:effectLst/>
            </a:endParaRPr>
          </a:p>
        </p:txBody>
      </p:sp>
      <p:sp>
        <p:nvSpPr>
          <p:cNvPr id="4" name="Content Placeholder 3">
            <a:extLst>
              <a:ext uri="{FF2B5EF4-FFF2-40B4-BE49-F238E27FC236}">
                <a16:creationId xmlns:a16="http://schemas.microsoft.com/office/drawing/2014/main" id="{9888B4F0-A687-C640-B192-404F1C9DC804}"/>
              </a:ext>
            </a:extLst>
          </p:cNvPr>
          <p:cNvSpPr>
            <a:spLocks noGrp="1"/>
          </p:cNvSpPr>
          <p:nvPr>
            <p:ph sz="quarter" idx="18"/>
          </p:nvPr>
        </p:nvSpPr>
        <p:spPr/>
        <p:txBody>
          <a:bodyPr/>
          <a:lstStyle/>
          <a:p>
            <a:pPr marL="0" indent="0">
              <a:buNone/>
            </a:pPr>
            <a:r>
              <a:rPr lang="en-US" b="1" dirty="0">
                <a:latin typeface="Arial" panose="020B0604020202020204" pitchFamily="34" charset="0"/>
                <a:cs typeface="Arial" panose="020B0604020202020204" pitchFamily="34" charset="0"/>
              </a:rPr>
              <a:t>ASHRAE Standard 62.1 includes two mechanical ventilation procedures:</a:t>
            </a:r>
          </a:p>
          <a:p>
            <a:endParaRPr lang="en-US" dirty="0"/>
          </a:p>
        </p:txBody>
      </p:sp>
      <p:graphicFrame>
        <p:nvGraphicFramePr>
          <p:cNvPr id="5" name="Table 4">
            <a:extLst>
              <a:ext uri="{FF2B5EF4-FFF2-40B4-BE49-F238E27FC236}">
                <a16:creationId xmlns:a16="http://schemas.microsoft.com/office/drawing/2014/main" id="{B6FB52C0-C7DA-4638-974B-B6C41C020A87}"/>
              </a:ext>
            </a:extLst>
          </p:cNvPr>
          <p:cNvGraphicFramePr>
            <a:graphicFrameLocks/>
          </p:cNvGraphicFramePr>
          <p:nvPr>
            <p:extLst>
              <p:ext uri="{D42A27DB-BD31-4B8C-83A1-F6EECF244321}">
                <p14:modId xmlns:p14="http://schemas.microsoft.com/office/powerpoint/2010/main" val="1609803520"/>
              </p:ext>
            </p:extLst>
          </p:nvPr>
        </p:nvGraphicFramePr>
        <p:xfrm>
          <a:off x="268803" y="1815614"/>
          <a:ext cx="11467918" cy="3112749"/>
        </p:xfrm>
        <a:graphic>
          <a:graphicData uri="http://schemas.openxmlformats.org/drawingml/2006/table">
            <a:tbl>
              <a:tblPr firstRow="1" bandRow="1">
                <a:tableStyleId>{BC89EF96-8CEA-46FF-86C4-4CE0E7609802}</a:tableStyleId>
              </a:tblPr>
              <a:tblGrid>
                <a:gridCol w="2480083">
                  <a:extLst>
                    <a:ext uri="{9D8B030D-6E8A-4147-A177-3AD203B41FA5}">
                      <a16:colId xmlns:a16="http://schemas.microsoft.com/office/drawing/2014/main" val="1757738638"/>
                    </a:ext>
                  </a:extLst>
                </a:gridCol>
                <a:gridCol w="4358427">
                  <a:extLst>
                    <a:ext uri="{9D8B030D-6E8A-4147-A177-3AD203B41FA5}">
                      <a16:colId xmlns:a16="http://schemas.microsoft.com/office/drawing/2014/main" val="362556031"/>
                    </a:ext>
                  </a:extLst>
                </a:gridCol>
                <a:gridCol w="4629408">
                  <a:extLst>
                    <a:ext uri="{9D8B030D-6E8A-4147-A177-3AD203B41FA5}">
                      <a16:colId xmlns:a16="http://schemas.microsoft.com/office/drawing/2014/main" val="2152888951"/>
                    </a:ext>
                  </a:extLst>
                </a:gridCol>
              </a:tblGrid>
              <a:tr h="579096">
                <a:tc>
                  <a:txBody>
                    <a:bodyPr/>
                    <a:lstStyle/>
                    <a:p>
                      <a:endParaRPr lang="en-US" sz="1600" dirty="0"/>
                    </a:p>
                  </a:txBody>
                  <a:tcPr marL="91416" marR="91416" marT="45708" marB="45708"/>
                </a:tc>
                <a:tc>
                  <a:txBody>
                    <a:bodyPr/>
                    <a:lstStyle/>
                    <a:p>
                      <a:pPr algn="ctr"/>
                      <a:r>
                        <a:rPr lang="en-US" sz="2000" dirty="0">
                          <a:solidFill>
                            <a:schemeClr val="tx2"/>
                          </a:solidFill>
                        </a:rPr>
                        <a:t>Ventilation Rate Procedure</a:t>
                      </a:r>
                    </a:p>
                    <a:p>
                      <a:pPr algn="ctr"/>
                      <a:r>
                        <a:rPr lang="en-US" sz="2000" dirty="0">
                          <a:solidFill>
                            <a:schemeClr val="tx2"/>
                          </a:solidFill>
                        </a:rPr>
                        <a:t>(VRP)</a:t>
                      </a:r>
                    </a:p>
                  </a:txBody>
                  <a:tcPr marL="91416" marR="91416" marT="45708" marB="45708"/>
                </a:tc>
                <a:tc>
                  <a:txBody>
                    <a:bodyPr/>
                    <a:lstStyle/>
                    <a:p>
                      <a:pPr algn="ctr"/>
                      <a:r>
                        <a:rPr lang="en-US" sz="2000" dirty="0">
                          <a:solidFill>
                            <a:schemeClr val="tx2"/>
                          </a:solidFill>
                        </a:rPr>
                        <a:t>Indoor Air Quality Procedure </a:t>
                      </a:r>
                    </a:p>
                    <a:p>
                      <a:pPr algn="ctr"/>
                      <a:r>
                        <a:rPr lang="en-US" sz="2000" dirty="0">
                          <a:solidFill>
                            <a:schemeClr val="tx2"/>
                          </a:solidFill>
                        </a:rPr>
                        <a:t>(IAQP)</a:t>
                      </a:r>
                    </a:p>
                  </a:txBody>
                  <a:tcPr marL="91416" marR="91416" marT="45708" marB="45708"/>
                </a:tc>
                <a:extLst>
                  <a:ext uri="{0D108BD9-81ED-4DB2-BD59-A6C34878D82A}">
                    <a16:rowId xmlns:a16="http://schemas.microsoft.com/office/drawing/2014/main" val="2410381766"/>
                  </a:ext>
                </a:extLst>
              </a:tr>
              <a:tr h="948435">
                <a:tc>
                  <a:txBody>
                    <a:bodyPr/>
                    <a:lstStyle/>
                    <a:p>
                      <a:r>
                        <a:rPr lang="en-US" sz="1600" dirty="0"/>
                        <a:t>Methodology</a:t>
                      </a:r>
                    </a:p>
                  </a:txBody>
                  <a:tcPr marL="137124" marR="91416" marT="45708" marB="45708" anchor="ctr"/>
                </a:tc>
                <a:tc>
                  <a:txBody>
                    <a:bodyPr/>
                    <a:lstStyle/>
                    <a:p>
                      <a:pPr algn="l"/>
                      <a:r>
                        <a:rPr lang="en-US" sz="1600" dirty="0"/>
                        <a:t>Prescriptive:</a:t>
                      </a:r>
                    </a:p>
                    <a:p>
                      <a:pPr algn="l"/>
                      <a:r>
                        <a:rPr lang="en-US" sz="1600" dirty="0"/>
                        <a:t>Outside air based on area and occupancy without accounting for air cleaning. </a:t>
                      </a:r>
                    </a:p>
                  </a:txBody>
                  <a:tcPr marL="137124" marR="91416"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Performance-based: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Outside air based on IAQ design targets </a:t>
                      </a:r>
                      <a:r>
                        <a:rPr lang="en-US" sz="1600" u="sng" dirty="0"/>
                        <a:t>and source-control and removal measures</a:t>
                      </a:r>
                      <a:r>
                        <a:rPr lang="en-US" sz="1600" u="none" dirty="0"/>
                        <a:t>.</a:t>
                      </a:r>
                    </a:p>
                  </a:txBody>
                  <a:tcPr marL="137124" marR="91416" marT="45708" marB="45708" anchor="ctr"/>
                </a:tc>
                <a:extLst>
                  <a:ext uri="{0D108BD9-81ED-4DB2-BD59-A6C34878D82A}">
                    <a16:rowId xmlns:a16="http://schemas.microsoft.com/office/drawing/2014/main" val="3714986090"/>
                  </a:ext>
                </a:extLst>
              </a:tr>
              <a:tr h="731649">
                <a:tc>
                  <a:txBody>
                    <a:bodyPr/>
                    <a:lstStyle/>
                    <a:p>
                      <a:r>
                        <a:rPr lang="en-US" sz="1600" dirty="0"/>
                        <a:t>Indoor Air Quality</a:t>
                      </a:r>
                    </a:p>
                  </a:txBody>
                  <a:tcPr marL="137124" marR="91416" marT="45708" marB="45708" anchor="ctr"/>
                </a:tc>
                <a:tc>
                  <a:txBody>
                    <a:bodyPr/>
                    <a:lstStyle/>
                    <a:p>
                      <a:pPr algn="l"/>
                      <a:r>
                        <a:rPr lang="en-US" sz="1600" dirty="0"/>
                        <a:t>Depends on quality of outside air and any unusual indoor air contaminates. </a:t>
                      </a:r>
                      <a:endParaRPr lang="en-CA" sz="1600" dirty="0"/>
                    </a:p>
                  </a:txBody>
                  <a:tcPr marL="137124" marR="91416" marT="45708" marB="45708" anchor="ctr"/>
                </a:tc>
                <a:tc>
                  <a:txBody>
                    <a:bodyPr/>
                    <a:lstStyle/>
                    <a:p>
                      <a:pPr algn="l"/>
                      <a:r>
                        <a:rPr lang="en-US" sz="1600" dirty="0"/>
                        <a:t>Equivalent or better than VRP, especially when outside air is polluted or unusual contaminants.</a:t>
                      </a:r>
                      <a:endParaRPr lang="en-CA" sz="1600" dirty="0"/>
                    </a:p>
                  </a:txBody>
                  <a:tcPr marL="137124" marR="91416" marT="45708" marB="45708" anchor="ctr"/>
                </a:tc>
                <a:extLst>
                  <a:ext uri="{0D108BD9-81ED-4DB2-BD59-A6C34878D82A}">
                    <a16:rowId xmlns:a16="http://schemas.microsoft.com/office/drawing/2014/main" val="3610512908"/>
                  </a:ext>
                </a:extLst>
              </a:tr>
              <a:tr h="731649">
                <a:tc>
                  <a:txBody>
                    <a:bodyPr/>
                    <a:lstStyle/>
                    <a:p>
                      <a:r>
                        <a:rPr lang="en-US" sz="1600" dirty="0"/>
                        <a:t>Energy Intensity</a:t>
                      </a:r>
                    </a:p>
                  </a:txBody>
                  <a:tcPr marL="137124" marR="91416" marT="45708" marB="45708" anchor="ctr"/>
                </a:tc>
                <a:tc>
                  <a:txBody>
                    <a:bodyPr/>
                    <a:lstStyle/>
                    <a:p>
                      <a:pPr algn="l"/>
                      <a:r>
                        <a:rPr lang="en-US" sz="1600" dirty="0"/>
                        <a:t>Higher in many climate zones because IAQ </a:t>
                      </a:r>
                      <a:br>
                        <a:rPr lang="en-US" sz="1600" dirty="0"/>
                      </a:br>
                      <a:r>
                        <a:rPr lang="en-US" sz="1600" dirty="0"/>
                        <a:t>is achieved using only outside air.</a:t>
                      </a:r>
                    </a:p>
                  </a:txBody>
                  <a:tcPr marL="137124" marR="91416" marT="45708" marB="45708" anchor="ctr"/>
                </a:tc>
                <a:tc>
                  <a:txBody>
                    <a:bodyPr/>
                    <a:lstStyle/>
                    <a:p>
                      <a:pPr algn="l"/>
                      <a:r>
                        <a:rPr lang="en-US" sz="1600" dirty="0"/>
                        <a:t>Often lower because a portion of the outside air may be replaced with cleaned indoor air. </a:t>
                      </a:r>
                      <a:endParaRPr lang="en-CA" sz="1600" dirty="0"/>
                    </a:p>
                  </a:txBody>
                  <a:tcPr marL="137124" marR="91416" marT="45708" marB="45708" anchor="ctr"/>
                </a:tc>
                <a:extLst>
                  <a:ext uri="{0D108BD9-81ED-4DB2-BD59-A6C34878D82A}">
                    <a16:rowId xmlns:a16="http://schemas.microsoft.com/office/drawing/2014/main" val="2195321062"/>
                  </a:ext>
                </a:extLst>
              </a:tr>
            </a:tbl>
          </a:graphicData>
        </a:graphic>
      </p:graphicFrame>
      <p:sp>
        <p:nvSpPr>
          <p:cNvPr id="8" name="Rectangle 7">
            <a:extLst>
              <a:ext uri="{FF2B5EF4-FFF2-40B4-BE49-F238E27FC236}">
                <a16:creationId xmlns:a16="http://schemas.microsoft.com/office/drawing/2014/main" id="{1DCC6131-84D0-4C0F-A4DB-713367C5D4CD}"/>
              </a:ext>
            </a:extLst>
          </p:cNvPr>
          <p:cNvSpPr/>
          <p:nvPr/>
        </p:nvSpPr>
        <p:spPr>
          <a:xfrm>
            <a:off x="268803" y="5237385"/>
            <a:ext cx="11627356" cy="615296"/>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t>
            </a:r>
            <a:r>
              <a:rPr lang="en-US" sz="1600" b="1" dirty="0">
                <a:solidFill>
                  <a:schemeClr val="tx1"/>
                </a:solidFill>
              </a:rPr>
              <a:t>The IAQP may allow for a more cost-effective solution to providing good air quality</a:t>
            </a:r>
            <a:r>
              <a:rPr lang="en-US" sz="1600" dirty="0">
                <a:solidFill>
                  <a:schemeClr val="tx1"/>
                </a:solidFill>
              </a:rPr>
              <a:t>, as all design strategies may be considered and compared...”                                                                           </a:t>
            </a:r>
            <a:r>
              <a:rPr lang="en-US" sz="1600" i="1" dirty="0">
                <a:solidFill>
                  <a:schemeClr val="tx1"/>
                </a:solidFill>
              </a:rPr>
              <a:t>- Standard 62.1-2019 User’s Manual, Pg. 100 </a:t>
            </a:r>
          </a:p>
        </p:txBody>
      </p:sp>
      <p:sp>
        <p:nvSpPr>
          <p:cNvPr id="3" name="Footer Placeholder 3">
            <a:extLst>
              <a:ext uri="{FF2B5EF4-FFF2-40B4-BE49-F238E27FC236}">
                <a16:creationId xmlns:a16="http://schemas.microsoft.com/office/drawing/2014/main" id="{7C9B9690-582E-27A0-025F-28663A838D7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281653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pic>
        <p:nvPicPr>
          <p:cNvPr id="5" name="Picture 4">
            <a:extLst>
              <a:ext uri="{FF2B5EF4-FFF2-40B4-BE49-F238E27FC236}">
                <a16:creationId xmlns:a16="http://schemas.microsoft.com/office/drawing/2014/main" id="{C822EE5F-4DC0-2EE4-8636-526C12171661}"/>
              </a:ext>
            </a:extLst>
          </p:cNvPr>
          <p:cNvPicPr>
            <a:picLocks noChangeAspect="1"/>
          </p:cNvPicPr>
          <p:nvPr/>
        </p:nvPicPr>
        <p:blipFill>
          <a:blip r:embed="rId3"/>
          <a:stretch>
            <a:fillRect/>
          </a:stretch>
        </p:blipFill>
        <p:spPr>
          <a:xfrm>
            <a:off x="2016175" y="861968"/>
            <a:ext cx="8132769" cy="5419814"/>
          </a:xfrm>
          <a:prstGeom prst="rect">
            <a:avLst/>
          </a:prstGeom>
        </p:spPr>
      </p:pic>
    </p:spTree>
    <p:extLst>
      <p:ext uri="{BB962C8B-B14F-4D97-AF65-F5344CB8AC3E}">
        <p14:creationId xmlns:p14="http://schemas.microsoft.com/office/powerpoint/2010/main" val="99478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graphicFrame>
        <p:nvGraphicFramePr>
          <p:cNvPr id="3" name="Diagram 2">
            <a:extLst>
              <a:ext uri="{FF2B5EF4-FFF2-40B4-BE49-F238E27FC236}">
                <a16:creationId xmlns:a16="http://schemas.microsoft.com/office/drawing/2014/main" id="{DE0C1126-27F3-1884-0741-31852F6B1183}"/>
              </a:ext>
            </a:extLst>
          </p:cNvPr>
          <p:cNvGraphicFramePr>
            <a:graphicFrameLocks noChangeAspect="1"/>
          </p:cNvGraphicFramePr>
          <p:nvPr>
            <p:extLst>
              <p:ext uri="{D42A27DB-BD31-4B8C-83A1-F6EECF244321}">
                <p14:modId xmlns:p14="http://schemas.microsoft.com/office/powerpoint/2010/main" val="1653923251"/>
              </p:ext>
            </p:extLst>
          </p:nvPr>
        </p:nvGraphicFramePr>
        <p:xfrm>
          <a:off x="470148" y="582550"/>
          <a:ext cx="8128000" cy="6168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76B539CB-6E9C-EA41-197B-EF76681172B1}"/>
              </a:ext>
            </a:extLst>
          </p:cNvPr>
          <p:cNvPicPr>
            <a:picLocks noChangeAspect="1"/>
          </p:cNvPicPr>
          <p:nvPr/>
        </p:nvPicPr>
        <p:blipFill>
          <a:blip r:embed="rId9"/>
          <a:stretch>
            <a:fillRect/>
          </a:stretch>
        </p:blipFill>
        <p:spPr>
          <a:xfrm>
            <a:off x="6381004" y="692561"/>
            <a:ext cx="3776472" cy="2893161"/>
          </a:xfrm>
          <a:prstGeom prst="rect">
            <a:avLst/>
          </a:prstGeom>
        </p:spPr>
      </p:pic>
      <p:pic>
        <p:nvPicPr>
          <p:cNvPr id="6" name="Picture 5">
            <a:extLst>
              <a:ext uri="{FF2B5EF4-FFF2-40B4-BE49-F238E27FC236}">
                <a16:creationId xmlns:a16="http://schemas.microsoft.com/office/drawing/2014/main" id="{00A10EAC-EC64-2821-5BE9-05B8AAAE0049}"/>
              </a:ext>
            </a:extLst>
          </p:cNvPr>
          <p:cNvPicPr>
            <a:picLocks noChangeAspect="1"/>
          </p:cNvPicPr>
          <p:nvPr/>
        </p:nvPicPr>
        <p:blipFill>
          <a:blip r:embed="rId10"/>
          <a:stretch>
            <a:fillRect/>
          </a:stretch>
        </p:blipFill>
        <p:spPr>
          <a:xfrm>
            <a:off x="6381005" y="3734705"/>
            <a:ext cx="3746500" cy="2870200"/>
          </a:xfrm>
          <a:prstGeom prst="rect">
            <a:avLst/>
          </a:prstGeom>
        </p:spPr>
      </p:pic>
      <p:pic>
        <p:nvPicPr>
          <p:cNvPr id="7" name="Picture 6">
            <a:extLst>
              <a:ext uri="{FF2B5EF4-FFF2-40B4-BE49-F238E27FC236}">
                <a16:creationId xmlns:a16="http://schemas.microsoft.com/office/drawing/2014/main" id="{0F2DA600-396F-22A5-F9C3-A1CDC36B312D}"/>
              </a:ext>
            </a:extLst>
          </p:cNvPr>
          <p:cNvPicPr>
            <a:picLocks noChangeAspect="1"/>
          </p:cNvPicPr>
          <p:nvPr/>
        </p:nvPicPr>
        <p:blipFill>
          <a:blip r:embed="rId11"/>
          <a:stretch>
            <a:fillRect/>
          </a:stretch>
        </p:blipFill>
        <p:spPr>
          <a:xfrm>
            <a:off x="0" y="2100897"/>
            <a:ext cx="4715497" cy="3142487"/>
          </a:xfrm>
          <a:prstGeom prst="rect">
            <a:avLst/>
          </a:prstGeom>
        </p:spPr>
      </p:pic>
    </p:spTree>
    <p:custDataLst>
      <p:tags r:id="rId1"/>
    </p:custDataLst>
    <p:extLst>
      <p:ext uri="{BB962C8B-B14F-4D97-AF65-F5344CB8AC3E}">
        <p14:creationId xmlns:p14="http://schemas.microsoft.com/office/powerpoint/2010/main" val="81449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effectLst/>
              </a:rPr>
              <a:t>RTU Heat Pump Case Study</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p:txBody>
          <a:bodyPr/>
          <a:lstStyle/>
          <a:p>
            <a:r>
              <a:rPr lang="en-US" sz="2000" dirty="0"/>
              <a:t>Eagle Street Industrial Facility</a:t>
            </a:r>
          </a:p>
          <a:p>
            <a:r>
              <a:rPr lang="en-US" sz="1600" i="1" dirty="0"/>
              <a:t>Toronto</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760689"/>
            <a:ext cx="4119742" cy="4366889"/>
          </a:xfrm>
        </p:spPr>
        <p:txBody>
          <a:bodyPr/>
          <a:lstStyle/>
          <a:p>
            <a:r>
              <a:rPr lang="en-US" dirty="0"/>
              <a:t>New construction</a:t>
            </a:r>
          </a:p>
          <a:p>
            <a:r>
              <a:rPr lang="en-US" dirty="0"/>
              <a:t>Industrial/logistical warehouse</a:t>
            </a:r>
          </a:p>
          <a:p>
            <a:r>
              <a:rPr lang="en-US" dirty="0" err="1"/>
              <a:t>CaGBC</a:t>
            </a:r>
            <a:r>
              <a:rPr lang="en-US" dirty="0"/>
              <a:t> Zero Carbon Building Design Standard V3</a:t>
            </a:r>
          </a:p>
          <a:p>
            <a:r>
              <a:rPr lang="en-US" dirty="0"/>
              <a:t>Rooftop unit heat pumps with</a:t>
            </a:r>
          </a:p>
          <a:p>
            <a:pPr lvl="2"/>
            <a:r>
              <a:rPr lang="en-US" dirty="0"/>
              <a:t>R-32 refrigerant</a:t>
            </a:r>
          </a:p>
          <a:p>
            <a:pPr lvl="2"/>
            <a:r>
              <a:rPr lang="en-US" dirty="0"/>
              <a:t>Optimized ventilation</a:t>
            </a:r>
          </a:p>
          <a:p>
            <a:pPr lvl="2"/>
            <a:r>
              <a:rPr lang="en-US" dirty="0"/>
              <a:t>Supplemental gas heat</a:t>
            </a:r>
          </a:p>
          <a:p>
            <a:endParaRPr lang="en-US" dirty="0"/>
          </a:p>
        </p:txBody>
      </p:sp>
      <p:sp>
        <p:nvSpPr>
          <p:cNvPr id="5" name="Footer Placeholder 3">
            <a:extLst>
              <a:ext uri="{FF2B5EF4-FFF2-40B4-BE49-F238E27FC236}">
                <a16:creationId xmlns:a16="http://schemas.microsoft.com/office/drawing/2014/main" id="{1D8935B3-76A6-2273-DF18-2CBC06DE194C}"/>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8" name="Picture 7">
            <a:extLst>
              <a:ext uri="{FF2B5EF4-FFF2-40B4-BE49-F238E27FC236}">
                <a16:creationId xmlns:a16="http://schemas.microsoft.com/office/drawing/2014/main" id="{C7A223F6-AE7E-7FD4-DDF5-D683FA651E4C}"/>
              </a:ext>
            </a:extLst>
          </p:cNvPr>
          <p:cNvPicPr>
            <a:picLocks noChangeAspect="1"/>
          </p:cNvPicPr>
          <p:nvPr/>
        </p:nvPicPr>
        <p:blipFill>
          <a:blip r:embed="rId3"/>
          <a:stretch>
            <a:fillRect/>
          </a:stretch>
        </p:blipFill>
        <p:spPr>
          <a:xfrm>
            <a:off x="4432866" y="1008477"/>
            <a:ext cx="7436410" cy="5235912"/>
          </a:xfrm>
          <a:prstGeom prst="rect">
            <a:avLst/>
          </a:prstGeom>
        </p:spPr>
      </p:pic>
      <p:pic>
        <p:nvPicPr>
          <p:cNvPr id="3" name="Picture 2">
            <a:extLst>
              <a:ext uri="{FF2B5EF4-FFF2-40B4-BE49-F238E27FC236}">
                <a16:creationId xmlns:a16="http://schemas.microsoft.com/office/drawing/2014/main" id="{DB7F48E4-E6E8-7F9C-8C45-75FA07B7C2AD}"/>
              </a:ext>
            </a:extLst>
          </p:cNvPr>
          <p:cNvPicPr>
            <a:picLocks noChangeAspect="1"/>
          </p:cNvPicPr>
          <p:nvPr/>
        </p:nvPicPr>
        <p:blipFill>
          <a:blip r:embed="rId4"/>
          <a:stretch>
            <a:fillRect/>
          </a:stretch>
        </p:blipFill>
        <p:spPr>
          <a:xfrm>
            <a:off x="7007280" y="1008477"/>
            <a:ext cx="909498" cy="909498"/>
          </a:xfrm>
          <a:prstGeom prst="rect">
            <a:avLst/>
          </a:prstGeom>
        </p:spPr>
      </p:pic>
    </p:spTree>
    <p:extLst>
      <p:ext uri="{BB962C8B-B14F-4D97-AF65-F5344CB8AC3E}">
        <p14:creationId xmlns:p14="http://schemas.microsoft.com/office/powerpoint/2010/main" val="208136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4D68-A4BC-779C-742A-1587D659E850}"/>
              </a:ext>
            </a:extLst>
          </p:cNvPr>
          <p:cNvSpPr>
            <a:spLocks noGrp="1"/>
          </p:cNvSpPr>
          <p:nvPr>
            <p:ph type="title"/>
          </p:nvPr>
        </p:nvSpPr>
        <p:spPr/>
        <p:txBody>
          <a:bodyPr/>
          <a:lstStyle/>
          <a:p>
            <a:r>
              <a:rPr lang="en-US" dirty="0"/>
              <a:t>Where Can I Go for Information?</a:t>
            </a:r>
          </a:p>
        </p:txBody>
      </p:sp>
      <p:sp>
        <p:nvSpPr>
          <p:cNvPr id="5" name="Footer Placeholder 4">
            <a:extLst>
              <a:ext uri="{FF2B5EF4-FFF2-40B4-BE49-F238E27FC236}">
                <a16:creationId xmlns:a16="http://schemas.microsoft.com/office/drawing/2014/main" id="{C8FE574F-5343-5A89-74BA-E4D82D71DEDC}"/>
              </a:ext>
            </a:extLst>
          </p:cNvPr>
          <p:cNvSpPr>
            <a:spLocks noGrp="1"/>
          </p:cNvSpPr>
          <p:nvPr>
            <p:ph type="ftr" sz="quarter" idx="11"/>
          </p:nvPr>
        </p:nvSpPr>
        <p:spPr/>
        <p:txBody>
          <a:bodyPr/>
          <a:lstStyle/>
          <a:p>
            <a:r>
              <a:rPr lang="en-US">
                <a:solidFill>
                  <a:schemeClr val="bg1">
                    <a:lumMod val="50000"/>
                  </a:schemeClr>
                </a:solidFill>
              </a:rPr>
              <a:t>©2023 Daikin Applied  </a:t>
            </a:r>
            <a:endParaRPr lang="en-US" sz="800" dirty="0">
              <a:solidFill>
                <a:schemeClr val="bg1">
                  <a:lumMod val="50000"/>
                </a:schemeClr>
              </a:solidFill>
            </a:endParaRPr>
          </a:p>
        </p:txBody>
      </p:sp>
      <p:pic>
        <p:nvPicPr>
          <p:cNvPr id="10" name="Content Placeholder 9">
            <a:extLst>
              <a:ext uri="{FF2B5EF4-FFF2-40B4-BE49-F238E27FC236}">
                <a16:creationId xmlns:a16="http://schemas.microsoft.com/office/drawing/2014/main" id="{9EFAD48D-1BB2-97AE-BFC6-B8438CD9B21A}"/>
              </a:ext>
            </a:extLst>
          </p:cNvPr>
          <p:cNvPicPr>
            <a:picLocks noGrp="1" noChangeAspect="1"/>
          </p:cNvPicPr>
          <p:nvPr>
            <p:ph sz="quarter" idx="10"/>
          </p:nvPr>
        </p:nvPicPr>
        <p:blipFill>
          <a:blip r:embed="rId3"/>
          <a:stretch>
            <a:fillRect/>
          </a:stretch>
        </p:blipFill>
        <p:spPr>
          <a:xfrm>
            <a:off x="1217489" y="914400"/>
            <a:ext cx="9782422" cy="5387975"/>
          </a:xfrm>
        </p:spPr>
      </p:pic>
    </p:spTree>
    <p:extLst>
      <p:ext uri="{BB962C8B-B14F-4D97-AF65-F5344CB8AC3E}">
        <p14:creationId xmlns:p14="http://schemas.microsoft.com/office/powerpoint/2010/main" val="31393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hlinkClick r:id="rId3"/>
              </a:rPr>
              <a:t>Daikin Applied: The Paths to Decarbonization</a:t>
            </a:r>
            <a:endParaRPr lang="en-US" dirty="0">
              <a:solidFill>
                <a:schemeClr val="tx2"/>
              </a:solidFill>
              <a:cs typeface="Helvetica" panose="020B0604020202020204" pitchFamily="34" charset="0"/>
              <a:hlinkClick r:id="rId4"/>
            </a:endParaRPr>
          </a:p>
          <a:p>
            <a:pPr>
              <a:spcAft>
                <a:spcPts val="1600"/>
              </a:spcAft>
            </a:pPr>
            <a:r>
              <a:rPr lang="en-US" dirty="0">
                <a:solidFill>
                  <a:schemeClr val="tx2"/>
                </a:solidFill>
                <a:cs typeface="Helvetica" panose="020B0604020202020204" pitchFamily="34" charset="0"/>
                <a:hlinkClick r:id="rId4"/>
              </a:rPr>
              <a:t>ASHRAE</a:t>
            </a:r>
          </a:p>
          <a:p>
            <a:pPr lvl="1">
              <a:spcAft>
                <a:spcPts val="1600"/>
              </a:spcAft>
            </a:pPr>
            <a:r>
              <a:rPr lang="en-US" dirty="0">
                <a:solidFill>
                  <a:schemeClr val="tx2"/>
                </a:solidFill>
                <a:cs typeface="Helvetica" panose="020B0604020202020204" pitchFamily="34" charset="0"/>
                <a:hlinkClick r:id="rId4"/>
              </a:rPr>
              <a:t>Center of Excellence for Building Decarbonization</a:t>
            </a:r>
            <a:endParaRPr lang="en-US" dirty="0">
              <a:solidFill>
                <a:schemeClr val="tx2"/>
              </a:solidFill>
              <a:cs typeface="Helvetica" panose="020B0604020202020204" pitchFamily="34" charset="0"/>
              <a:hlinkClick r:id="rId5"/>
            </a:endParaRPr>
          </a:p>
          <a:p>
            <a:pPr lvl="1">
              <a:spcAft>
                <a:spcPts val="1600"/>
              </a:spcAft>
            </a:pPr>
            <a:r>
              <a:rPr lang="en-US" dirty="0">
                <a:solidFill>
                  <a:schemeClr val="tx2"/>
                </a:solidFill>
                <a:cs typeface="Helvetica" panose="020B0604020202020204" pitchFamily="34" charset="0"/>
                <a:hlinkClick r:id="rId5"/>
              </a:rPr>
              <a:t>Building Decarb 101</a:t>
            </a:r>
            <a:endParaRPr lang="en-US"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rPr>
              <a:t>US Department of Energy: </a:t>
            </a:r>
            <a:r>
              <a:rPr lang="en-US" i="1" dirty="0">
                <a:solidFill>
                  <a:schemeClr val="tx2"/>
                </a:solidFill>
                <a:cs typeface="Helvetica" panose="020B0604020202020204" pitchFamily="34" charset="0"/>
                <a:hlinkClick r:id="rId6"/>
              </a:rPr>
              <a:t>Decarbonizing the U.S. Economy by 2050: A National Blueprint for the Buildings Sector</a:t>
            </a:r>
            <a:endParaRPr lang="en-US" i="1"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hlinkClick r:id="rId7"/>
              </a:rPr>
              <a:t>Decarbonization </a:t>
            </a:r>
            <a:r>
              <a:rPr lang="en-US" dirty="0">
                <a:solidFill>
                  <a:schemeClr val="tx2"/>
                </a:solidFill>
                <a:cs typeface="Helvetica" panose="020B0604020202020204" pitchFamily="34" charset="0"/>
                <a:hlinkClick r:id="rId7">
                  <a:extLst>
                    <a:ext uri="{A12FA001-AC4F-418D-AE19-62706E023703}">
                      <ahyp:hlinkClr xmlns:ahyp="http://schemas.microsoft.com/office/drawing/2018/hyperlinkcolor" val="tx"/>
                    </a:ext>
                  </a:extLst>
                </a:hlinkClick>
              </a:rPr>
              <a:t>Guides</a:t>
            </a:r>
            <a:endParaRPr lang="en-US" dirty="0">
              <a:solidFill>
                <a:schemeClr val="tx2"/>
              </a:solidFill>
              <a:cs typeface="Helvetica" panose="020B0604020202020204" pitchFamily="34" charset="0"/>
            </a:endParaRPr>
          </a:p>
          <a:p>
            <a:pPr lvl="1">
              <a:spcAft>
                <a:spcPts val="1600"/>
              </a:spcAft>
            </a:pPr>
            <a:r>
              <a:rPr lang="en-US" dirty="0">
                <a:solidFill>
                  <a:schemeClr val="tx2"/>
                </a:solidFill>
                <a:cs typeface="Helvetica" panose="020B0604020202020204" pitchFamily="34" charset="0"/>
              </a:rPr>
              <a:t>Decarbonizing Building Thermal Systems: A How-To Guide for Applying Heat Pumps and Beyond</a:t>
            </a:r>
          </a:p>
          <a:p>
            <a:pPr>
              <a:spcAft>
                <a:spcPts val="1600"/>
              </a:spcAft>
            </a:pPr>
            <a:r>
              <a:rPr lang="en-US" dirty="0">
                <a:solidFill>
                  <a:schemeClr val="tx2"/>
                </a:solidFill>
                <a:cs typeface="Helvetica" panose="020B0604020202020204" pitchFamily="34" charset="0"/>
                <a:hlinkClick r:id="rId8">
                  <a:extLst>
                    <a:ext uri="{A12FA001-AC4F-418D-AE19-62706E023703}">
                      <ahyp:hlinkClr xmlns:ahyp="http://schemas.microsoft.com/office/drawing/2018/hyperlinkcolor" val="tx"/>
                    </a:ext>
                  </a:extLst>
                </a:hlinkClick>
              </a:rPr>
              <a:t>Pathways to Commercial Liftoff: Geothermal Heating and Cooling</a:t>
            </a:r>
            <a:endParaRPr lang="en-US" dirty="0">
              <a:solidFill>
                <a:schemeClr val="tx2"/>
              </a:solidFill>
              <a:cs typeface="Helvetica" panose="020B0604020202020204" pitchFamily="34" charset="0"/>
            </a:endParaRP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9"/>
          <a:stretch>
            <a:fillRect/>
          </a:stretch>
        </p:blipFill>
        <p:spPr>
          <a:xfrm>
            <a:off x="7645601" y="754020"/>
            <a:ext cx="3169443" cy="928046"/>
          </a:xfrm>
          <a:prstGeom prst="rect">
            <a:avLst/>
          </a:prstGeom>
        </p:spPr>
      </p:pic>
      <p:pic>
        <p:nvPicPr>
          <p:cNvPr id="5" name="Picture 4">
            <a:hlinkClick r:id="rId10"/>
            <a:extLst>
              <a:ext uri="{FF2B5EF4-FFF2-40B4-BE49-F238E27FC236}">
                <a16:creationId xmlns:a16="http://schemas.microsoft.com/office/drawing/2014/main" id="{F2B2468E-F6C4-8B0F-5690-5B7ED05A66A1}"/>
              </a:ext>
            </a:extLst>
          </p:cNvPr>
          <p:cNvPicPr>
            <a:picLocks noChangeAspect="1"/>
          </p:cNvPicPr>
          <p:nvPr/>
        </p:nvPicPr>
        <p:blipFill>
          <a:blip r:embed="rId11"/>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922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Questions &amp; Key Takeaways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325419" y="711637"/>
            <a:ext cx="5428887" cy="51623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6096001" y="1081826"/>
            <a:ext cx="5881352" cy="5375187"/>
          </a:xfrm>
        </p:spPr>
        <p:txBody>
          <a:bodyPr/>
          <a:lstStyle/>
          <a:p>
            <a:pPr>
              <a:buClr>
                <a:schemeClr val="tx2"/>
              </a:buClr>
            </a:pPr>
            <a:r>
              <a:rPr lang="en-US" sz="1800" b="1" dirty="0">
                <a:solidFill>
                  <a:schemeClr val="accent1"/>
                </a:solidFill>
              </a:rPr>
              <a:t>Three levers for decarbonization of HVAC systems </a:t>
            </a:r>
          </a:p>
          <a:p>
            <a:pPr lvl="2"/>
            <a:r>
              <a:rPr lang="en-US" sz="1800" dirty="0"/>
              <a:t>Electrification, efficiency, refrigerants</a:t>
            </a:r>
          </a:p>
          <a:p>
            <a:pPr marL="0" lvl="1" indent="0">
              <a:buNone/>
            </a:pPr>
            <a:r>
              <a:rPr lang="en-US" sz="1800" b="1" dirty="0"/>
              <a:t>Heat pumps are work in progress</a:t>
            </a:r>
          </a:p>
          <a:p>
            <a:pPr lvl="2"/>
            <a:r>
              <a:rPr lang="en-US" sz="1800" dirty="0"/>
              <a:t>Improving unit operating envelope</a:t>
            </a:r>
          </a:p>
          <a:p>
            <a:pPr marL="0" lvl="1" indent="0">
              <a:buNone/>
            </a:pPr>
            <a:r>
              <a:rPr lang="en-US" sz="1800" b="1" dirty="0"/>
              <a:t>Optimize the system</a:t>
            </a:r>
          </a:p>
          <a:p>
            <a:pPr lvl="2"/>
            <a:r>
              <a:rPr lang="en-US" sz="1800" dirty="0"/>
              <a:t>Lower the hot water temperature</a:t>
            </a:r>
          </a:p>
          <a:p>
            <a:pPr lvl="2"/>
            <a:r>
              <a:rPr lang="en-US" sz="1800" dirty="0"/>
              <a:t>Consider COP, emissions and cost</a:t>
            </a:r>
          </a:p>
          <a:p>
            <a:pPr lvl="2"/>
            <a:r>
              <a:rPr lang="en-US" sz="1800" dirty="0"/>
              <a:t>Apply dual fuel / supplemental heat where it makes sense</a:t>
            </a:r>
          </a:p>
          <a:p>
            <a:pPr marL="0" lvl="1" indent="0">
              <a:buNone/>
            </a:pPr>
            <a:r>
              <a:rPr lang="en-US" sz="1800" b="1" dirty="0"/>
              <a:t>Share the lift, share the energy</a:t>
            </a:r>
          </a:p>
          <a:p>
            <a:pPr lvl="2"/>
            <a:r>
              <a:rPr lang="en-US" sz="1800" dirty="0"/>
              <a:t>Cascade systems; district energy systems; heat recovery</a:t>
            </a:r>
          </a:p>
          <a:p>
            <a:pPr marL="0" lvl="1" indent="0">
              <a:buNone/>
            </a:pPr>
            <a:r>
              <a:rPr lang="en-US" sz="1800" b="1" dirty="0"/>
              <a:t>Reduce the load</a:t>
            </a:r>
          </a:p>
          <a:p>
            <a:pPr lvl="2"/>
            <a:r>
              <a:rPr lang="en-US" sz="1800" dirty="0"/>
              <a:t>Optimize ventilation with IAQP</a:t>
            </a:r>
          </a:p>
        </p:txBody>
      </p:sp>
      <p:sp>
        <p:nvSpPr>
          <p:cNvPr id="5" name="Footer Placeholder 4">
            <a:extLst>
              <a:ext uri="{FF2B5EF4-FFF2-40B4-BE49-F238E27FC236}">
                <a16:creationId xmlns:a16="http://schemas.microsoft.com/office/drawing/2014/main" id="{44EEAF08-ABF7-3243-92EA-69D7BC09C3F9}"/>
              </a:ext>
            </a:extLst>
          </p:cNvPr>
          <p:cNvSpPr>
            <a:spLocks noGrp="1"/>
          </p:cNvSpPr>
          <p:nvPr>
            <p:ph type="ftr" sz="quarter" idx="3"/>
          </p:nvPr>
        </p:nvSpPr>
        <p:spPr/>
        <p:txBody>
          <a:bodyPr/>
          <a:lstStyle/>
          <a:p>
            <a:r>
              <a:rPr lang="en-US" dirty="0"/>
              <a:t>© 2025 Daikin Applied</a:t>
            </a:r>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2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5" name="Footer Placeholder 4">
            <a:extLst>
              <a:ext uri="{FF2B5EF4-FFF2-40B4-BE49-F238E27FC236}">
                <a16:creationId xmlns:a16="http://schemas.microsoft.com/office/drawing/2014/main" id="{7C5EFDEA-9985-1D46-8E9F-6215BF0464BA}"/>
              </a:ext>
            </a:extLst>
          </p:cNvPr>
          <p:cNvSpPr>
            <a:spLocks noGrp="1"/>
          </p:cNvSpPr>
          <p:nvPr>
            <p:ph type="ftr" sz="quarter" idx="3"/>
          </p:nvPr>
        </p:nvSpPr>
        <p:spPr/>
        <p:txBody>
          <a:bodyPr/>
          <a:lstStyle/>
          <a:p>
            <a:r>
              <a:rPr lang="en-US" dirty="0"/>
              <a:t>© 2025 Daikin Applied</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graphicFrame>
        <p:nvGraphicFramePr>
          <p:cNvPr id="3" name="Diagram 2">
            <a:extLst>
              <a:ext uri="{FF2B5EF4-FFF2-40B4-BE49-F238E27FC236}">
                <a16:creationId xmlns:a16="http://schemas.microsoft.com/office/drawing/2014/main" id="{029801A7-F7A2-8E5D-9466-8D77BBD4C4C7}"/>
              </a:ext>
            </a:extLst>
          </p:cNvPr>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490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dirty="0">
                <a:solidFill>
                  <a:srgbClr val="0097E0"/>
                </a:solidFill>
              </a:rPr>
              <a:t>Efficiency-Enabling Technologies</a:t>
            </a:r>
          </a:p>
        </p:txBody>
      </p:sp>
      <p:sp>
        <p:nvSpPr>
          <p:cNvPr id="16" name="Content Placeholder 4">
            <a:extLst>
              <a:ext uri="{FF2B5EF4-FFF2-40B4-BE49-F238E27FC236}">
                <a16:creationId xmlns:a16="http://schemas.microsoft.com/office/drawing/2014/main" id="{2715464E-AC4B-9455-A8BE-C587412F1584}"/>
              </a:ext>
            </a:extLst>
          </p:cNvPr>
          <p:cNvSpPr txBox="1">
            <a:spLocks/>
          </p:cNvSpPr>
          <p:nvPr/>
        </p:nvSpPr>
        <p:spPr>
          <a:xfrm>
            <a:off x="4154859" y="2622942"/>
            <a:ext cx="3694113" cy="3834071"/>
          </a:xfrm>
          <a:prstGeom prst="rect">
            <a:avLst/>
          </a:prstGeom>
        </p:spPr>
        <p:txBody>
          <a:bodyPr vert="horz" lIns="91440" tIns="45720" rIns="91440" bIns="45720" rtlCol="0" anchor="t">
            <a:normAutofit lnSpcReduction="10000"/>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latin typeface="Montserrat"/>
              </a:rPr>
              <a:t> Include:</a:t>
            </a:r>
            <a:endParaRPr lang="en-US" dirty="0"/>
          </a:p>
          <a:p>
            <a:pPr marL="285750" indent="-285750">
              <a:buClr>
                <a:schemeClr val="tx2"/>
              </a:buClr>
              <a:buFont typeface="Arial" panose="020B0604020202020204" pitchFamily="34" charset="0"/>
              <a:buChar char="•"/>
            </a:pPr>
            <a:r>
              <a:rPr lang="en-US" sz="1800" b="0" dirty="0">
                <a:solidFill>
                  <a:schemeClr val="tx1"/>
                </a:solidFill>
              </a:rPr>
              <a:t>ASHRAE Standards</a:t>
            </a:r>
          </a:p>
          <a:p>
            <a:pPr marL="518578" lvl="1" indent="-285750"/>
            <a:r>
              <a:rPr lang="en-US" sz="1800" b="0" dirty="0">
                <a:solidFill>
                  <a:schemeClr val="tx1"/>
                </a:solidFill>
              </a:rPr>
              <a:t>62.1 - IAQ</a:t>
            </a:r>
          </a:p>
          <a:p>
            <a:pPr marL="518578" lvl="1" indent="-285750"/>
            <a:r>
              <a:rPr lang="en-US" sz="1800" b="0" dirty="0">
                <a:solidFill>
                  <a:schemeClr val="tx1"/>
                </a:solidFill>
              </a:rPr>
              <a:t>90.1 - Energy</a:t>
            </a:r>
          </a:p>
          <a:p>
            <a:pPr marL="518578" lvl="1" indent="-285750"/>
            <a:r>
              <a:rPr lang="en-US" sz="1800" b="0" dirty="0">
                <a:solidFill>
                  <a:schemeClr val="tx1"/>
                </a:solidFill>
              </a:rPr>
              <a:t>228 - Net zero energy</a:t>
            </a:r>
          </a:p>
          <a:p>
            <a:pPr marL="518578" lvl="1" indent="-285750"/>
            <a:r>
              <a:rPr lang="en-US" sz="1800" b="0" dirty="0">
                <a:solidFill>
                  <a:schemeClr val="tx1"/>
                </a:solidFill>
              </a:rPr>
              <a:t>240 - GHG emissions</a:t>
            </a:r>
          </a:p>
          <a:p>
            <a:pPr marL="285750" indent="-285750">
              <a:buClr>
                <a:schemeClr val="tx2"/>
              </a:buClr>
              <a:buFont typeface="Arial" panose="020B0604020202020204" pitchFamily="34" charset="0"/>
              <a:buChar char="•"/>
            </a:pPr>
            <a:r>
              <a:rPr lang="en-US" sz="1800" b="0" dirty="0">
                <a:solidFill>
                  <a:schemeClr val="tx1"/>
                </a:solidFill>
              </a:rPr>
              <a:t>DOE requirements</a:t>
            </a:r>
          </a:p>
          <a:p>
            <a:pPr marL="285750" indent="-285750">
              <a:buClr>
                <a:schemeClr val="tx2"/>
              </a:buClr>
              <a:buFont typeface="Arial" panose="020B0604020202020204" pitchFamily="34" charset="0"/>
              <a:buChar char="•"/>
            </a:pPr>
            <a:r>
              <a:rPr lang="en-US" sz="1800" b="0" dirty="0">
                <a:solidFill>
                  <a:schemeClr val="tx1"/>
                </a:solidFill>
              </a:rPr>
              <a:t>CA Title 24</a:t>
            </a:r>
          </a:p>
          <a:p>
            <a:pPr marL="285750" indent="-285750">
              <a:buClr>
                <a:schemeClr val="tx2"/>
              </a:buClr>
              <a:buFont typeface="Arial" panose="020B0604020202020204" pitchFamily="34" charset="0"/>
              <a:buChar char="•"/>
            </a:pPr>
            <a:r>
              <a:rPr lang="en-US" sz="1800" b="0" dirty="0">
                <a:solidFill>
                  <a:schemeClr val="tx1"/>
                </a:solidFill>
              </a:rPr>
              <a:t>Local codes</a:t>
            </a:r>
          </a:p>
        </p:txBody>
      </p:sp>
    </p:spTree>
    <p:extLst>
      <p:ext uri="{BB962C8B-B14F-4D97-AF65-F5344CB8AC3E}">
        <p14:creationId xmlns:p14="http://schemas.microsoft.com/office/powerpoint/2010/main" val="12493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a:solidFill>
                  <a:srgbClr val="0097E0"/>
                </a:solidFill>
              </a:rPr>
              <a:t>Efficiency-Enabling Technologies</a:t>
            </a:r>
            <a:endParaRPr lang="en-US" sz="1800" dirty="0">
              <a:solidFill>
                <a:srgbClr val="0097E0"/>
              </a:solidFill>
            </a:endParaRPr>
          </a:p>
        </p:txBody>
      </p:sp>
      <p:sp>
        <p:nvSpPr>
          <p:cNvPr id="4" name="Content Placeholder 4">
            <a:extLst>
              <a:ext uri="{FF2B5EF4-FFF2-40B4-BE49-F238E27FC236}">
                <a16:creationId xmlns:a16="http://schemas.microsoft.com/office/drawing/2014/main" id="{B1E7AD63-226D-919C-A2BE-3E2C5B1833A8}"/>
              </a:ext>
            </a:extLst>
          </p:cNvPr>
          <p:cNvSpPr txBox="1">
            <a:spLocks/>
          </p:cNvSpPr>
          <p:nvPr/>
        </p:nvSpPr>
        <p:spPr>
          <a:xfrm>
            <a:off x="48979" y="2587614"/>
            <a:ext cx="3694113" cy="3479800"/>
          </a:xfrm>
          <a:prstGeom prst="rect">
            <a:avLst/>
          </a:prstGeom>
        </p:spPr>
        <p:txBody>
          <a:bodyPr vert="horz" lIns="91440" tIns="45720" rIns="91440" bIns="45720" rtlCol="0" anchor="t">
            <a:norm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t> Include:</a:t>
            </a:r>
            <a:endParaRPr lang="en-US" dirty="0"/>
          </a:p>
          <a:p>
            <a:pPr marL="437515" lvl="2" indent="-285750"/>
            <a:r>
              <a:rPr lang="en-US" sz="1800" dirty="0"/>
              <a:t>VFD/inverter compressors</a:t>
            </a:r>
          </a:p>
          <a:p>
            <a:pPr marL="437515" lvl="2" indent="-285750"/>
            <a:r>
              <a:rPr lang="en-US" sz="1800" dirty="0"/>
              <a:t>Permanent magnet motors</a:t>
            </a:r>
          </a:p>
          <a:p>
            <a:pPr marL="437515" lvl="2" indent="-285750"/>
            <a:r>
              <a:rPr lang="en-US" sz="1800" dirty="0"/>
              <a:t>Variable volume ratio compression</a:t>
            </a:r>
          </a:p>
          <a:p>
            <a:pPr marL="437515" lvl="2" indent="-285750"/>
            <a:r>
              <a:rPr lang="en-US" sz="1800" dirty="0"/>
              <a:t>Better and larger heat exchangers</a:t>
            </a:r>
          </a:p>
          <a:p>
            <a:pPr marL="437515" lvl="2" indent="-285750"/>
            <a:r>
              <a:rPr lang="en-US" sz="1800" dirty="0"/>
              <a:t>Integrated ‘free-cooling’</a:t>
            </a:r>
          </a:p>
          <a:p>
            <a:endParaRPr lang="en-US" sz="1600" dirty="0"/>
          </a:p>
        </p:txBody>
      </p:sp>
    </p:spTree>
    <p:extLst>
      <p:ext uri="{BB962C8B-B14F-4D97-AF65-F5344CB8AC3E}">
        <p14:creationId xmlns:p14="http://schemas.microsoft.com/office/powerpoint/2010/main" val="382905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8.6"/>
</p:tagLst>
</file>

<file path=ppt/tags/tag33.xml><?xml version="1.0" encoding="utf-8"?>
<p:tagLst xmlns:a="http://schemas.openxmlformats.org/drawingml/2006/main" xmlns:r="http://schemas.openxmlformats.org/officeDocument/2006/relationships" xmlns:p="http://schemas.openxmlformats.org/presentationml/2006/main">
  <p:tag name="TIMING" val="|6.6"/>
</p:tagLst>
</file>

<file path=ppt/tags/tag34.xml><?xml version="1.0" encoding="utf-8"?>
<p:tagLst xmlns:a="http://schemas.openxmlformats.org/drawingml/2006/main" xmlns:r="http://schemas.openxmlformats.org/officeDocument/2006/relationships" xmlns:p="http://schemas.openxmlformats.org/presentationml/2006/main">
  <p:tag name="TIMING" val="|9.7"/>
</p:tagLst>
</file>

<file path=ppt/tags/tag35.xml><?xml version="1.0" encoding="utf-8"?>
<p:tagLst xmlns:a="http://schemas.openxmlformats.org/drawingml/2006/main" xmlns:r="http://schemas.openxmlformats.org/officeDocument/2006/relationships" xmlns:p="http://schemas.openxmlformats.org/presentationml/2006/main">
  <p:tag name="TIMING" val="|13.1"/>
</p:tagLst>
</file>

<file path=ppt/tags/tag36.xml><?xml version="1.0" encoding="utf-8"?>
<p:tagLst xmlns:a="http://schemas.openxmlformats.org/drawingml/2006/main" xmlns:r="http://schemas.openxmlformats.org/officeDocument/2006/relationships" xmlns:p="http://schemas.openxmlformats.org/presentationml/2006/main">
  <p:tag name="TIMING" val="|7.7|3.9|15.5"/>
</p:tagLst>
</file>

<file path=ppt/tags/tag37.xml><?xml version="1.0" encoding="utf-8"?>
<p:tagLst xmlns:a="http://schemas.openxmlformats.org/drawingml/2006/main" xmlns:r="http://schemas.openxmlformats.org/officeDocument/2006/relationships" xmlns:p="http://schemas.openxmlformats.org/presentationml/2006/main">
  <p:tag name="TIMING" val="|12.1"/>
</p:tagLst>
</file>

<file path=ppt/tags/tag38.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abd0b0b-9068-4f5e-9e8d-02355d9ba555">
      <Terms xmlns="http://schemas.microsoft.com/office/infopath/2007/PartnerControls"/>
    </lcf76f155ced4ddcb4097134ff3c332f>
    <TaxCatchAll xmlns="61f647b2-47ea-48a7-a499-4e54bffbd8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C824C89B847B46B598E3E0C38E52DF" ma:contentTypeVersion="15" ma:contentTypeDescription="Create a new document." ma:contentTypeScope="" ma:versionID="1be5ceacb8f424ad1972f7db9e9deaab">
  <xsd:schema xmlns:xsd="http://www.w3.org/2001/XMLSchema" xmlns:xs="http://www.w3.org/2001/XMLSchema" xmlns:p="http://schemas.microsoft.com/office/2006/metadata/properties" xmlns:ns2="3abd0b0b-9068-4f5e-9e8d-02355d9ba555" xmlns:ns3="61f647b2-47ea-48a7-a499-4e54bffbd80e" targetNamespace="http://schemas.microsoft.com/office/2006/metadata/properties" ma:root="true" ma:fieldsID="f26d5356c3d63208330db61e2624bf27" ns2:_="" ns3:_="">
    <xsd:import namespace="3abd0b0b-9068-4f5e-9e8d-02355d9ba555"/>
    <xsd:import namespace="61f647b2-47ea-48a7-a499-4e54bffbd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0b0b-9068-4f5e-9e8d-02355d9ba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647b2-47ea-48a7-a499-4e54bffbd8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6ce4234-b3f9-4d5e-bf0f-3914e2523442}" ma:internalName="TaxCatchAll" ma:showField="CatchAllData" ma:web="61f647b2-47ea-48a7-a499-4e54bffbd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6F7247-5021-4230-AC08-001BC0266502}">
  <ds:schemaRefs>
    <ds:schemaRef ds:uri="http://schemas.microsoft.com/sharepoint/v3/contenttype/forms"/>
  </ds:schemaRefs>
</ds:datastoreItem>
</file>

<file path=customXml/itemProps2.xml><?xml version="1.0" encoding="utf-8"?>
<ds:datastoreItem xmlns:ds="http://schemas.openxmlformats.org/officeDocument/2006/customXml" ds:itemID="{0D04458B-51AF-42EC-9634-34921832BEDB}">
  <ds:schemaRefs>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abd0b0b-9068-4f5e-9e8d-02355d9ba555"/>
    <ds:schemaRef ds:uri="http://schemas.microsoft.com/office/2006/metadata/properties"/>
    <ds:schemaRef ds:uri="http://purl.org/dc/dcmitype/"/>
    <ds:schemaRef ds:uri="http://purl.org/dc/elements/1.1/"/>
    <ds:schemaRef ds:uri="61f647b2-47ea-48a7-a499-4e54bffbd80e"/>
  </ds:schemaRefs>
</ds:datastoreItem>
</file>

<file path=customXml/itemProps3.xml><?xml version="1.0" encoding="utf-8"?>
<ds:datastoreItem xmlns:ds="http://schemas.openxmlformats.org/officeDocument/2006/customXml" ds:itemID="{9DE9D25E-6585-4417-82D5-8738636D7D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0b0b-9068-4f5e-9e8d-02355d9ba555"/>
    <ds:schemaRef ds:uri="61f647b2-47ea-48a7-a499-4e54bffbd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40187</TotalTime>
  <Words>3288</Words>
  <Application>Microsoft Office PowerPoint</Application>
  <PresentationFormat>Widescreen</PresentationFormat>
  <Paragraphs>810</Paragraphs>
  <Slides>79</Slides>
  <Notes>79</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Courier New</vt:lpstr>
      <vt:lpstr>Helvetica</vt:lpstr>
      <vt:lpstr>Montserrat</vt:lpstr>
      <vt:lpstr>Wingdings</vt:lpstr>
      <vt:lpstr>PDH 2023</vt:lpstr>
      <vt:lpstr>The path to decarbonization  for Applied HVAC Systems</vt:lpstr>
      <vt:lpstr>Introductions</vt:lpstr>
      <vt:lpstr>Disclaimer</vt:lpstr>
      <vt:lpstr>Agenda </vt:lpstr>
      <vt:lpstr>PowerPoint Presentation</vt:lpstr>
      <vt:lpstr>Decarbonization drivers</vt:lpstr>
      <vt:lpstr>Addressing Efficiency Needs</vt:lpstr>
      <vt:lpstr>Addressing Efficiency Needs</vt:lpstr>
      <vt:lpstr>Addressing Efficiency Needs</vt:lpstr>
      <vt:lpstr>Addressing Efficiency Needs</vt:lpstr>
      <vt:lpstr>Regulations and Legislation Summary</vt:lpstr>
      <vt:lpstr>Regulations and Legislation Summary</vt:lpstr>
      <vt:lpstr>Regulations and Legislation Summary</vt:lpstr>
      <vt:lpstr>Energy Code Adoption by State</vt:lpstr>
      <vt:lpstr>State/Local Building Performance Standards</vt:lpstr>
      <vt:lpstr>Gas Bans &amp; Gas Ban Bans</vt:lpstr>
      <vt:lpstr>Embodied vs Operational</vt:lpstr>
      <vt:lpstr>Energy &amp; Electricity</vt:lpstr>
      <vt:lpstr>PowerPoint Presentation</vt:lpstr>
      <vt:lpstr>PowerPoint Presentation</vt:lpstr>
      <vt:lpstr>Estimated US Energy Consumption</vt:lpstr>
      <vt:lpstr>PowerPoint Presentation</vt:lpstr>
      <vt:lpstr>Decarbonization in HVAC</vt:lpstr>
      <vt:lpstr>Decarbonization in HVAC</vt:lpstr>
      <vt:lpstr>Decarbonization in HVAC</vt:lpstr>
      <vt:lpstr>Decarbonization in HVAC</vt:lpstr>
      <vt:lpstr>Challenge of Decarbonization</vt:lpstr>
      <vt:lpstr>Challenge of Decarbonization</vt:lpstr>
      <vt:lpstr>Refrigerants</vt:lpstr>
      <vt:lpstr>Global Warming Potential</vt:lpstr>
      <vt:lpstr>GWP is Not the Full Measure of Emissions</vt:lpstr>
      <vt:lpstr>Lifetime Emissions</vt:lpstr>
      <vt:lpstr>Electrification</vt:lpstr>
      <vt:lpstr>Grid Emissions</vt:lpstr>
      <vt:lpstr>Grid Emissions</vt:lpstr>
      <vt:lpstr>Grid Emissions</vt:lpstr>
      <vt:lpstr>Heat Pumps</vt:lpstr>
      <vt:lpstr>Types of Heat Pumps</vt:lpstr>
      <vt:lpstr>Heat Pumps Continued…</vt:lpstr>
      <vt:lpstr>Applying Heat Pumps</vt:lpstr>
      <vt:lpstr>Air To Water HP Capacity vs Ambient Temperature</vt:lpstr>
      <vt:lpstr>Air To Water HP Capacity vs Ambient Temperature</vt:lpstr>
      <vt:lpstr>Air To Water HP Capacity vs Ambient Temperature</vt:lpstr>
      <vt:lpstr>Supply Temperature vs Ambient Temperature</vt:lpstr>
      <vt:lpstr>Supply Temperature vs Ambient Temperature</vt:lpstr>
      <vt:lpstr>Supply Temperature vs Ambient Temperature</vt:lpstr>
      <vt:lpstr>Selecting Based on Worst Case</vt:lpstr>
      <vt:lpstr>Design Conditions</vt:lpstr>
      <vt:lpstr>Design Conditions</vt:lpstr>
      <vt:lpstr>Design Conditions</vt:lpstr>
      <vt:lpstr>Design Conditions</vt:lpstr>
      <vt:lpstr>Design Conditions</vt:lpstr>
      <vt:lpstr>Selecting Heat Pumps</vt:lpstr>
      <vt:lpstr>Heat Pump Heating Emissions – Minnesota</vt:lpstr>
      <vt:lpstr>Heat Pump Heating Emissions – Minnesota</vt:lpstr>
      <vt:lpstr>Heat Pump Heating Emissions – North Carolina</vt:lpstr>
      <vt:lpstr>Heat Pump Heating Emissions – North Carolina</vt:lpstr>
      <vt:lpstr>Cold Climate Considerations</vt:lpstr>
      <vt:lpstr>Why High LWT HPs Aren’t The Perfect Answer</vt:lpstr>
      <vt:lpstr>Retrofitting Package Rooftop HPs</vt:lpstr>
      <vt:lpstr>Retrofitting Package Rooftop HPs</vt:lpstr>
      <vt:lpstr>Retrofitting Package Rooftop HPs</vt:lpstr>
      <vt:lpstr>Equipment &amp; System Efficiency</vt:lpstr>
      <vt:lpstr>Cascade and geothermal Systems</vt:lpstr>
      <vt:lpstr>Cascade System</vt:lpstr>
      <vt:lpstr>Geothermal District Heating &amp; Cooling</vt:lpstr>
      <vt:lpstr>Load Reduction through ventilation optimization</vt:lpstr>
      <vt:lpstr>IAQ &amp; Energy: A Balancing Act</vt:lpstr>
      <vt:lpstr>IAQ &amp; Energy: A Balancing Act</vt:lpstr>
      <vt:lpstr>IAQP: More Outside Air = More Carbon Emissions and Cost</vt:lpstr>
      <vt:lpstr>ASHRAE Allows for Less Outside Air with Air Scrubbing</vt:lpstr>
      <vt:lpstr>Building Life-Cycle Impact</vt:lpstr>
      <vt:lpstr>Building Life-Cycle Impact</vt:lpstr>
      <vt:lpstr>RTU Heat Pump Case Study</vt:lpstr>
      <vt:lpstr>Where Can I Go for Information?</vt:lpstr>
      <vt:lpstr>Where Can I Go for Information?</vt:lpstr>
      <vt:lpstr>Questions &amp; Key Takeaways</vt:lpstr>
      <vt:lpstr>Thank you for your time and attention</vt:lpstr>
      <vt:lpstr>Building Life-Cycle Impact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 Schroeder</dc:creator>
  <cp:lastModifiedBy>Henderson, Dane</cp:lastModifiedBy>
  <cp:revision>37</cp:revision>
  <cp:lastPrinted>2018-05-22T15:43:58Z</cp:lastPrinted>
  <dcterms:created xsi:type="dcterms:W3CDTF">2015-10-26T18:09:38Z</dcterms:created>
  <dcterms:modified xsi:type="dcterms:W3CDTF">2025-03-19T18:56:08Z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0x0101004BC824C89B847B46B598E3E0C38E52DF</vt:lpwstr>
  </property>
  <property fmtid="{D5CDD505-2E9C-101B-9397-08002B2CF9AE}" pid="3" name="MediaServiceImageTags">
    <vt:lpwstr/>
  </property>
</Properties>
</file>